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4" r:id="rId3"/>
    <p:sldMasterId id="2147483755" r:id="rId4"/>
    <p:sldMasterId id="21474837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Google Sans Mono"/>
      <p:regular r:id="rId98"/>
      <p:bold r:id="rId99"/>
      <p:italic r:id="rId100"/>
      <p:boldItalic r:id="rId101"/>
    </p:embeddedFont>
    <p:embeddedFont>
      <p:font typeface="Fraunces"/>
      <p:regular r:id="rId102"/>
      <p:bold r:id="rId103"/>
      <p:italic r:id="rId104"/>
      <p:boldItalic r:id="rId105"/>
    </p:embeddedFont>
    <p:embeddedFont>
      <p:font typeface="Roboto"/>
      <p:regular r:id="rId106"/>
      <p:bold r:id="rId107"/>
      <p:italic r:id="rId108"/>
      <p:boldItalic r:id="rId109"/>
    </p:embeddedFont>
    <p:embeddedFont>
      <p:font typeface="Roboto Mono Light"/>
      <p:regular r:id="rId110"/>
      <p:bold r:id="rId111"/>
      <p:italic r:id="rId112"/>
      <p:boldItalic r:id="rId113"/>
    </p:embeddedFont>
    <p:embeddedFont>
      <p:font typeface="Google Sans"/>
      <p:regular r:id="rId114"/>
      <p:bold r:id="rId115"/>
      <p:italic r:id="rId116"/>
      <p:boldItalic r:id="rId117"/>
    </p:embeddedFont>
    <p:embeddedFont>
      <p:font typeface="Google Sans Medium"/>
      <p:regular r:id="rId118"/>
      <p:bold r:id="rId119"/>
      <p:italic r:id="rId120"/>
      <p:boldItalic r:id="rId121"/>
    </p:embeddedFont>
    <p:embeddedFont>
      <p:font typeface="Fraunces ExtraBold"/>
      <p:bold r:id="rId122"/>
      <p:boldItalic r:id="rId123"/>
    </p:embeddedFont>
    <p:embeddedFont>
      <p:font typeface="Google Sans Text"/>
      <p:regular r:id="rId124"/>
      <p:bold r:id="rId125"/>
      <p:italic r:id="rId126"/>
      <p:boldItalic r:id="rId127"/>
    </p:embeddedFont>
    <p:embeddedFont>
      <p:font typeface="Helvetica Neue"/>
      <p:regular r:id="rId128"/>
      <p:bold r:id="rId129"/>
      <p:italic r:id="rId130"/>
      <p:boldItalic r:id="rId131"/>
    </p:embeddedFont>
    <p:embeddedFont>
      <p:font typeface="Fraunces SemiBold"/>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font" Target="fonts/Fraunces-boldItalic.fntdata"/><Relationship Id="rId104" Type="http://schemas.openxmlformats.org/officeDocument/2006/relationships/font" Target="fonts/Fraunces-italic.fntdata"/><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Fraunces-bold.fntdata"/><Relationship Id="rId102" Type="http://schemas.openxmlformats.org/officeDocument/2006/relationships/font" Target="fonts/Fraunces-regular.fntdata"/><Relationship Id="rId101" Type="http://schemas.openxmlformats.org/officeDocument/2006/relationships/font" Target="fonts/GoogleSansMono-boldItalic.fntdata"/><Relationship Id="rId100" Type="http://schemas.openxmlformats.org/officeDocument/2006/relationships/font" Target="fonts/GoogleSansMon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HelveticaNeue-bold.fntdata"/><Relationship Id="rId128" Type="http://schemas.openxmlformats.org/officeDocument/2006/relationships/font" Target="fonts/HelveticaNeue-regular.fntdata"/><Relationship Id="rId127" Type="http://schemas.openxmlformats.org/officeDocument/2006/relationships/font" Target="fonts/GoogleSansText-boldItalic.fntdata"/><Relationship Id="rId126" Type="http://schemas.openxmlformats.org/officeDocument/2006/relationships/font" Target="fonts/GoogleSansText-italic.fntdata"/><Relationship Id="rId26" Type="http://schemas.openxmlformats.org/officeDocument/2006/relationships/slide" Target="slides/slide20.xml"/><Relationship Id="rId121" Type="http://schemas.openxmlformats.org/officeDocument/2006/relationships/font" Target="fonts/GoogleSansMedium-boldItalic.fntdata"/><Relationship Id="rId25" Type="http://schemas.openxmlformats.org/officeDocument/2006/relationships/slide" Target="slides/slide19.xml"/><Relationship Id="rId120" Type="http://schemas.openxmlformats.org/officeDocument/2006/relationships/font" Target="fonts/GoogleSansMedium-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GoogleSansText-bold.fntdata"/><Relationship Id="rId29" Type="http://schemas.openxmlformats.org/officeDocument/2006/relationships/slide" Target="slides/slide23.xml"/><Relationship Id="rId124" Type="http://schemas.openxmlformats.org/officeDocument/2006/relationships/font" Target="fonts/GoogleSansText-regular.fntdata"/><Relationship Id="rId123" Type="http://schemas.openxmlformats.org/officeDocument/2006/relationships/font" Target="fonts/FrauncesExtraBold-boldItalic.fntdata"/><Relationship Id="rId122" Type="http://schemas.openxmlformats.org/officeDocument/2006/relationships/font" Target="fonts/FrauncesExtraBold-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GoogleSansMono-bold.fntdata"/><Relationship Id="rId10" Type="http://schemas.openxmlformats.org/officeDocument/2006/relationships/slide" Target="slides/slide4.xml"/><Relationship Id="rId98" Type="http://schemas.openxmlformats.org/officeDocument/2006/relationships/font" Target="fonts/GoogleSansMono-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GoogleSansMedium-regular.fntdata"/><Relationship Id="rId117" Type="http://schemas.openxmlformats.org/officeDocument/2006/relationships/font" Target="fonts/GoogleSans-boldItalic.fntdata"/><Relationship Id="rId116" Type="http://schemas.openxmlformats.org/officeDocument/2006/relationships/font" Target="fonts/GoogleSans-italic.fntdata"/><Relationship Id="rId115" Type="http://schemas.openxmlformats.org/officeDocument/2006/relationships/font" Target="fonts/GoogleSans-bold.fntdata"/><Relationship Id="rId119" Type="http://schemas.openxmlformats.org/officeDocument/2006/relationships/font" Target="fonts/GoogleSansMedium-bold.fntdata"/><Relationship Id="rId15" Type="http://schemas.openxmlformats.org/officeDocument/2006/relationships/slide" Target="slides/slide9.xml"/><Relationship Id="rId110" Type="http://schemas.openxmlformats.org/officeDocument/2006/relationships/font" Target="fonts/RobotoMonoLight-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GoogleSans-regular.fntdata"/><Relationship Id="rId18" Type="http://schemas.openxmlformats.org/officeDocument/2006/relationships/slide" Target="slides/slide12.xml"/><Relationship Id="rId113" Type="http://schemas.openxmlformats.org/officeDocument/2006/relationships/font" Target="fonts/RobotoMonoLight-boldItalic.fntdata"/><Relationship Id="rId112" Type="http://schemas.openxmlformats.org/officeDocument/2006/relationships/font" Target="fonts/RobotoMonoLight-italic.fntdata"/><Relationship Id="rId111" Type="http://schemas.openxmlformats.org/officeDocument/2006/relationships/font" Target="fonts/RobotoMonoLight-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FrauncesSemiBold-regular.fntdata"/><Relationship Id="rId131" Type="http://schemas.openxmlformats.org/officeDocument/2006/relationships/font" Target="fonts/HelveticaNeue-boldItalic.fntdata"/><Relationship Id="rId130" Type="http://schemas.openxmlformats.org/officeDocument/2006/relationships/font" Target="fonts/HelveticaNeue-italic.fntdata"/><Relationship Id="rId135" Type="http://schemas.openxmlformats.org/officeDocument/2006/relationships/font" Target="fonts/FrauncesSemiBold-boldItalic.fntdata"/><Relationship Id="rId134" Type="http://schemas.openxmlformats.org/officeDocument/2006/relationships/font" Target="fonts/FrauncesSemiBold-italic.fntdata"/><Relationship Id="rId133" Type="http://schemas.openxmlformats.org/officeDocument/2006/relationships/font" Target="fonts/FrauncesSemiBold-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a73c94c4c_1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a73c94c4c_1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5aec94e16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5aec94e16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5aec94e16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5aec94e16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aec94e16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5aec94e16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aec94e16b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aec94e16b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5aec94e16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5aec94e16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aec94e16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aec94e16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a73c94c4c_1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a73c94c4c_1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a73c94c4c_1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a73c94c4c_1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a73c94c4c_1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5a73c94c4c_1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a73c94c4c_1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a73c94c4c_1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a73c94c4c_1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5a73c94c4c_1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5a73c94c4c_1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5a73c94c4c_1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5a73c94c4c_1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5a73c94c4c_1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5a73c94c4c_1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5a73c94c4c_1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5a73c94c4c_1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5a73c94c4c_1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5a73c94c4c_1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5a73c94c4c_1_1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bf9f48274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5bf9f48274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5bf9f48274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5bf9f48274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5a73c94c4c_1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5a73c94c4c_1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5a73c94c4c_1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5a73c94c4c_1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5bf9f48274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5bf9f48274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a73c94c4c_1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5a73c94c4c_1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5bf9f48274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5bf9f48274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5bf9f48274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5bf9f48274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a73c94c4c_1_1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5a73c94c4c_1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5a73c94c4c_1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5a73c94c4c_1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5bf9f48274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5bf9f48274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5a73c94c4c_1_1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5a73c94c4c_1_1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5a73c94c4c_1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5a73c94c4c_1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a73c94c4c_1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5a73c94c4c_1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Copied from brand studio deck with tweaks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5a73c94c4c_1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5a73c94c4c_1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a73c94c4c_1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5a73c94c4c_1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5a73c94c4c_1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5a73c94c4c_1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5a73c94c4c_1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5a73c94c4c_1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5a73c94c4c_1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5a73c94c4c_1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a73c94c4c_1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5a73c94c4c_1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5a73c94c4c_1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5a73c94c4c_1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5bf9f48274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5bf9f48274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5a73c94c4c_1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5a73c94c4c_1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a73c94c4c_1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a73c94c4c_1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5bf9f48274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5bf9f48274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5a73c94c4c_1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5a73c94c4c_1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5a73c94c4c_1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5a73c94c4c_1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aec94e16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aec94e16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5a73c94c4c_1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5a73c94c4c_1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5bf9f48274_0_3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5bf9f48274_0_3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5a73c94c4c_1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5a73c94c4c_1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a73c94c4c_1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a73c94c4c_1_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5a73c94c4c_1_1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5a73c94c4c_1_1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5bf9f48274_0_1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5bf9f48274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5bf9f48274_0_2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5bf9f48274_0_2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5bf9f48274_0_2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5bf9f48274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5bf9f48274_0_2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5bf9f48274_0_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5a73c94c4c_1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5a73c94c4c_1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aec94e16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5aec94e16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5bf9f48274_0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5bf9f48274_0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5a73c94c4c_1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5a73c94c4c_1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5a73c94c4c_1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5a73c94c4c_1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5bf9f48274_0_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5bf9f48274_0_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5a73c94c4c_1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5a73c94c4c_1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5a73c94c4c_1_1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5a73c94c4c_1_1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5a73c94c4c_1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5a73c94c4c_1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5a73c94c4c_1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5a73c94c4c_1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5a73c94c4c_1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5a73c94c4c_1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5a73c94c4c_1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5a73c94c4c_1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aec94e16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aec94e16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5a73c94c4c_1_1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5a73c94c4c_1_1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5a73c94c4c_1_1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5a73c94c4c_1_1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5a73c94c4c_1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5a73c94c4c_1_1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5bf9f48274_0_3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5bf9f48274_0_32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5bf9f48274_0_3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5bf9f48274_0_32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5bf9f48274_0_33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5bf9f48274_0_330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5bf9f48274_0_33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5bf9f48274_0_33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5bf9f48274_0_33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5bf9f48274_0_337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5bf9f48274_0_3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5bf9f48274_0_34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5bf9f48274_0_34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5bf9f48274_0_34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5aec94e16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5aec94e16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5bf9f48274_0_34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5bf9f48274_0_348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5a73c94c4c_1_2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5a73c94c4c_1_2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5a73c94c4c_1_2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5a73c94c4c_1_22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5a73c94c4c_1_23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5a73c94c4c_1_23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5a73c94c4c_1_24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5a73c94c4c_1_248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5a73c94c4c_1_25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5a73c94c4c_1_258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5a73c94c4c_1_26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5a73c94c4c_1_26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25d96f8f065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25d96f8f065_0_1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5d96f8f065_0_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5d96f8f065_0_1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5d96f8f065_0_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5d96f8f065_0_15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aec94e16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5aec94e16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25a73c94c4c_1_27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25a73c94c4c_1_27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25a73c94c4c_1_27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25a73c94c4c_1_27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2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1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1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2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2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2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2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2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2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2.png"/><Relationship Id="rId3" Type="http://schemas.openxmlformats.org/officeDocument/2006/relationships/image" Target="../media/image38.png"/><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l="0" r="0" t="0"/>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35" name="Shape 35"/>
        <p:cNvGrpSpPr/>
        <p:nvPr/>
      </p:nvGrpSpPr>
      <p:grpSpPr>
        <a:xfrm>
          <a:off x="0" y="0"/>
          <a:ext cx="0" cy="0"/>
          <a:chOff x="0" y="0"/>
          <a:chExt cx="0" cy="0"/>
        </a:xfrm>
      </p:grpSpPr>
      <p:sp>
        <p:nvSpPr>
          <p:cNvPr id="36" name="Google Shape;36;p11"/>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1">
  <p:cSld name="CUSTOM_29_1_1_1_2">
    <p:bg>
      <p:bgPr>
        <a:blipFill>
          <a:blip r:embed="rId2">
            <a:alphaModFix/>
          </a:blip>
          <a:stretch>
            <a:fillRect/>
          </a:stretch>
        </a:blipFill>
      </p:bgPr>
    </p:bg>
    <p:spTree>
      <p:nvGrpSpPr>
        <p:cNvPr id="279"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USTOM_29_1_1_1_1">
    <p:bg>
      <p:bgPr>
        <a:blipFill>
          <a:blip r:embed="rId2">
            <a:alphaModFix/>
          </a:blip>
          <a:stretch>
            <a:fillRect/>
          </a:stretch>
        </a:blipFill>
      </p:bgPr>
    </p:bg>
    <p:spTree>
      <p:nvGrpSpPr>
        <p:cNvPr id="28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283"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85" name="Google Shape;285;p105"/>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286" name="Shape 286"/>
        <p:cNvGrpSpPr/>
        <p:nvPr/>
      </p:nvGrpSpPr>
      <p:grpSpPr>
        <a:xfrm>
          <a:off x="0" y="0"/>
          <a:ext cx="0" cy="0"/>
          <a:chOff x="0" y="0"/>
          <a:chExt cx="0" cy="0"/>
        </a:xfrm>
      </p:grpSpPr>
      <p:sp>
        <p:nvSpPr>
          <p:cNvPr id="287" name="Google Shape;287;p106"/>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288" name="Google Shape;288;p106"/>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pic>
        <p:nvPicPr>
          <p:cNvPr id="289" name="Google Shape;289;p106"/>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locks Background">
  <p:cSld name="TITLE_AND_BODY_2">
    <p:spTree>
      <p:nvGrpSpPr>
        <p:cNvPr id="290" name="Shape 290"/>
        <p:cNvGrpSpPr/>
        <p:nvPr/>
      </p:nvGrpSpPr>
      <p:grpSpPr>
        <a:xfrm>
          <a:off x="0" y="0"/>
          <a:ext cx="0" cy="0"/>
          <a:chOff x="0" y="0"/>
          <a:chExt cx="0" cy="0"/>
        </a:xfrm>
      </p:grpSpPr>
      <p:sp>
        <p:nvSpPr>
          <p:cNvPr id="291" name="Google Shape;291;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294" name="Shape 294"/>
        <p:cNvGrpSpPr/>
        <p:nvPr/>
      </p:nvGrpSpPr>
      <p:grpSpPr>
        <a:xfrm>
          <a:off x="0" y="0"/>
          <a:ext cx="0" cy="0"/>
          <a:chOff x="0" y="0"/>
          <a:chExt cx="0" cy="0"/>
        </a:xfrm>
      </p:grpSpPr>
      <p:sp>
        <p:nvSpPr>
          <p:cNvPr id="295" name="Google Shape;295;p108"/>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6" name="Google Shape;296;p108"/>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298" name="Shape 298"/>
        <p:cNvGrpSpPr/>
        <p:nvPr/>
      </p:nvGrpSpPr>
      <p:grpSpPr>
        <a:xfrm>
          <a:off x="0" y="0"/>
          <a:ext cx="0" cy="0"/>
          <a:chOff x="0" y="0"/>
          <a:chExt cx="0" cy="0"/>
        </a:xfrm>
      </p:grpSpPr>
      <p:sp>
        <p:nvSpPr>
          <p:cNvPr id="299" name="Google Shape;299;p109"/>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lvl1pPr indent="-63500" lvl="0" marL="63500" marR="0" rtl="0" algn="l">
              <a:lnSpc>
                <a:spcPct val="100000"/>
              </a:lnSpc>
              <a:spcBef>
                <a:spcPts val="0"/>
              </a:spcBef>
              <a:spcAft>
                <a:spcPts val="0"/>
              </a:spcAft>
              <a:buClr>
                <a:srgbClr val="666666"/>
              </a:buClr>
              <a:buSzPts val="28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300" name="Google Shape;300;p109"/>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301" name="Google Shape;301;p109"/>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rmAutofit lnSpcReduction="10000"/>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37" name="Shape 37"/>
        <p:cNvGrpSpPr/>
        <p:nvPr/>
      </p:nvGrpSpPr>
      <p:grpSpPr>
        <a:xfrm>
          <a:off x="0" y="0"/>
          <a:ext cx="0" cy="0"/>
          <a:chOff x="0" y="0"/>
          <a:chExt cx="0" cy="0"/>
        </a:xfrm>
      </p:grpSpPr>
      <p:sp>
        <p:nvSpPr>
          <p:cNvPr id="38" name="Google Shape;38;p12"/>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3"/>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4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42"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43"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44"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45"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46"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b="0" l="0" r="0" t="0"/>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48"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4" name="Shape 14"/>
        <p:cNvGrpSpPr/>
        <p:nvPr/>
      </p:nvGrpSpPr>
      <p:grpSpPr>
        <a:xfrm>
          <a:off x="0" y="0"/>
          <a:ext cx="0" cy="0"/>
          <a:chOff x="0" y="0"/>
          <a:chExt cx="0" cy="0"/>
        </a:xfrm>
      </p:grpSpPr>
      <p:sp>
        <p:nvSpPr>
          <p:cNvPr id="15" name="Google Shape;15;p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 name="Google Shape;16;p3"/>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49"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50"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5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52"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5"/>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2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2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2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6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63" name="Shape 63"/>
        <p:cNvGrpSpPr/>
        <p:nvPr/>
      </p:nvGrpSpPr>
      <p:grpSpPr>
        <a:xfrm>
          <a:off x="0" y="0"/>
          <a:ext cx="0" cy="0"/>
          <a:chOff x="0" y="0"/>
          <a:chExt cx="0" cy="0"/>
        </a:xfrm>
      </p:grpSpPr>
      <p:sp>
        <p:nvSpPr>
          <p:cNvPr id="64" name="Google Shape;64;p30"/>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65" name="Google Shape;65;p30"/>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6" name="Shape 66"/>
        <p:cNvGrpSpPr/>
        <p:nvPr/>
      </p:nvGrpSpPr>
      <p:grpSpPr>
        <a:xfrm>
          <a:off x="0" y="0"/>
          <a:ext cx="0" cy="0"/>
          <a:chOff x="0" y="0"/>
          <a:chExt cx="0" cy="0"/>
        </a:xfrm>
      </p:grpSpPr>
      <p:sp>
        <p:nvSpPr>
          <p:cNvPr id="67" name="Google Shape;67;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70" name="Shape 70"/>
        <p:cNvGrpSpPr/>
        <p:nvPr/>
      </p:nvGrpSpPr>
      <p:grpSpPr>
        <a:xfrm>
          <a:off x="0" y="0"/>
          <a:ext cx="0" cy="0"/>
          <a:chOff x="0" y="0"/>
          <a:chExt cx="0" cy="0"/>
        </a:xfrm>
      </p:grpSpPr>
      <p:sp>
        <p:nvSpPr>
          <p:cNvPr id="71" name="Google Shape;71;p32"/>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2" name="Google Shape;72;p32"/>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77" name="Shape 77"/>
        <p:cNvGrpSpPr/>
        <p:nvPr/>
      </p:nvGrpSpPr>
      <p:grpSpPr>
        <a:xfrm>
          <a:off x="0" y="0"/>
          <a:ext cx="0" cy="0"/>
          <a:chOff x="0" y="0"/>
          <a:chExt cx="0" cy="0"/>
        </a:xfrm>
      </p:grpSpPr>
      <p:sp>
        <p:nvSpPr>
          <p:cNvPr id="78" name="Google Shape;78;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34"/>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80" name="Google Shape;8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82" name="Shape 82"/>
        <p:cNvGrpSpPr/>
        <p:nvPr/>
      </p:nvGrpSpPr>
      <p:grpSpPr>
        <a:xfrm>
          <a:off x="0" y="0"/>
          <a:ext cx="0" cy="0"/>
          <a:chOff x="0" y="0"/>
          <a:chExt cx="0" cy="0"/>
        </a:xfrm>
      </p:grpSpPr>
      <p:sp>
        <p:nvSpPr>
          <p:cNvPr id="83" name="Google Shape;83;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35"/>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85" name="Google Shape;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87" name="Shape 87"/>
        <p:cNvGrpSpPr/>
        <p:nvPr/>
      </p:nvGrpSpPr>
      <p:grpSpPr>
        <a:xfrm>
          <a:off x="0" y="0"/>
          <a:ext cx="0" cy="0"/>
          <a:chOff x="0" y="0"/>
          <a:chExt cx="0" cy="0"/>
        </a:xfrm>
      </p:grpSpPr>
      <p:sp>
        <p:nvSpPr>
          <p:cNvPr id="88" name="Google Shape;8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36"/>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type="blank">
  <p:cSld name="BLANK">
    <p:spTree>
      <p:nvGrpSpPr>
        <p:cNvPr id="92" name="Shape 92"/>
        <p:cNvGrpSpPr/>
        <p:nvPr/>
      </p:nvGrpSpPr>
      <p:grpSpPr>
        <a:xfrm>
          <a:off x="0" y="0"/>
          <a:ext cx="0" cy="0"/>
          <a:chOff x="0" y="0"/>
          <a:chExt cx="0" cy="0"/>
        </a:xfrm>
      </p:grpSpPr>
      <p:sp>
        <p:nvSpPr>
          <p:cNvPr id="93" name="Google Shape;9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Logo">
  <p:cSld name="CUSTOM_16">
    <p:spTree>
      <p:nvGrpSpPr>
        <p:cNvPr id="95"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97"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9"/>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pic>
        <p:nvPicPr>
          <p:cNvPr id="100" name="Google Shape;100;p3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101" name="Shape 101"/>
        <p:cNvGrpSpPr/>
        <p:nvPr/>
      </p:nvGrpSpPr>
      <p:grpSpPr>
        <a:xfrm>
          <a:off x="0" y="0"/>
          <a:ext cx="0" cy="0"/>
          <a:chOff x="0" y="0"/>
          <a:chExt cx="0" cy="0"/>
        </a:xfrm>
      </p:grpSpPr>
      <p:sp>
        <p:nvSpPr>
          <p:cNvPr id="102" name="Google Shape;102;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103" name="Google Shape;103;p40"/>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104" name="Shape 104"/>
        <p:cNvGrpSpPr/>
        <p:nvPr/>
      </p:nvGrpSpPr>
      <p:grpSpPr>
        <a:xfrm>
          <a:off x="0" y="0"/>
          <a:ext cx="0" cy="0"/>
          <a:chOff x="0" y="0"/>
          <a:chExt cx="0" cy="0"/>
        </a:xfrm>
      </p:grpSpPr>
      <p:sp>
        <p:nvSpPr>
          <p:cNvPr id="105" name="Google Shape;105;p41"/>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pic>
        <p:nvPicPr>
          <p:cNvPr id="106" name="Google Shape;106;p41"/>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type="blank">
  <p:cSld name="BLANK">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l="0" r="0" t="0"/>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107" name="Shape 107"/>
        <p:cNvGrpSpPr/>
        <p:nvPr/>
      </p:nvGrpSpPr>
      <p:grpSpPr>
        <a:xfrm>
          <a:off x="0" y="0"/>
          <a:ext cx="0" cy="0"/>
          <a:chOff x="0" y="0"/>
          <a:chExt cx="0" cy="0"/>
        </a:xfrm>
      </p:grpSpPr>
      <p:sp>
        <p:nvSpPr>
          <p:cNvPr id="108" name="Google Shape;108;p42"/>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09" name="Google Shape;109;p42"/>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110" name="Shape 110"/>
        <p:cNvGrpSpPr/>
        <p:nvPr/>
      </p:nvGrpSpPr>
      <p:grpSpPr>
        <a:xfrm>
          <a:off x="0" y="0"/>
          <a:ext cx="0" cy="0"/>
          <a:chOff x="0" y="0"/>
          <a:chExt cx="0" cy="0"/>
        </a:xfrm>
      </p:grpSpPr>
      <p:sp>
        <p:nvSpPr>
          <p:cNvPr id="111" name="Google Shape;111;p43"/>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12" name="Google Shape;112;p43"/>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113" name="Shape 113"/>
        <p:cNvGrpSpPr/>
        <p:nvPr/>
      </p:nvGrpSpPr>
      <p:grpSpPr>
        <a:xfrm>
          <a:off x="0" y="0"/>
          <a:ext cx="0" cy="0"/>
          <a:chOff x="0" y="0"/>
          <a:chExt cx="0" cy="0"/>
        </a:xfrm>
      </p:grpSpPr>
      <p:sp>
        <p:nvSpPr>
          <p:cNvPr id="114" name="Google Shape;114;p44"/>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15" name="Google Shape;115;p44"/>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45"/>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129"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b="0" l="19" r="19" t="0"/>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6">
    <p:spTree>
      <p:nvGrpSpPr>
        <p:cNvPr id="25"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5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4" name="Google Shape;144;p5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5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5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59"/>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0" name="Google Shape;150;p5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60"/>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3" name="Google Shape;153;p6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29">
    <p:spTree>
      <p:nvGrpSpPr>
        <p:cNvPr id="154"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6"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7"/>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CUSTOM_29_1">
    <p:spTree>
      <p:nvGrpSpPr>
        <p:cNvPr id="157"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CUSTOM_29_1_1">
    <p:spTree>
      <p:nvGrpSpPr>
        <p:cNvPr id="160"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p:cSld name="CUSTOM_29_1_1_1">
    <p:spTree>
      <p:nvGrpSpPr>
        <p:cNvPr id="163"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USTOM_29_1_1_1_1">
    <p:spTree>
      <p:nvGrpSpPr>
        <p:cNvPr id="166"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169"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71" name="Google Shape;171;p66"/>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172" name="Shape 172"/>
        <p:cNvGrpSpPr/>
        <p:nvPr/>
      </p:nvGrpSpPr>
      <p:grpSpPr>
        <a:xfrm>
          <a:off x="0" y="0"/>
          <a:ext cx="0" cy="0"/>
          <a:chOff x="0" y="0"/>
          <a:chExt cx="0" cy="0"/>
        </a:xfrm>
      </p:grpSpPr>
      <p:sp>
        <p:nvSpPr>
          <p:cNvPr id="173" name="Google Shape;173;p67"/>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174" name="Google Shape;174;p67"/>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pic>
        <p:nvPicPr>
          <p:cNvPr id="175" name="Google Shape;175;p67"/>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locks Background">
  <p:cSld name="TITLE_AND_BODY_2">
    <p:spTree>
      <p:nvGrpSpPr>
        <p:cNvPr id="176" name="Shape 176"/>
        <p:cNvGrpSpPr/>
        <p:nvPr/>
      </p:nvGrpSpPr>
      <p:grpSpPr>
        <a:xfrm>
          <a:off x="0" y="0"/>
          <a:ext cx="0" cy="0"/>
          <a:chOff x="0" y="0"/>
          <a:chExt cx="0" cy="0"/>
        </a:xfrm>
      </p:grpSpPr>
      <p:sp>
        <p:nvSpPr>
          <p:cNvPr id="177" name="Google Shape;17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180" name="Shape 180"/>
        <p:cNvGrpSpPr/>
        <p:nvPr/>
      </p:nvGrpSpPr>
      <p:grpSpPr>
        <a:xfrm>
          <a:off x="0" y="0"/>
          <a:ext cx="0" cy="0"/>
          <a:chOff x="0" y="0"/>
          <a:chExt cx="0" cy="0"/>
        </a:xfrm>
      </p:grpSpPr>
      <p:sp>
        <p:nvSpPr>
          <p:cNvPr id="181" name="Google Shape;181;p69"/>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2" name="Google Shape;182;p69"/>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1">
  <p:cSld name="CUSTOM_29_1_1_1_2">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90" name="Shape 190"/>
        <p:cNvGrpSpPr/>
        <p:nvPr/>
      </p:nvGrpSpPr>
      <p:grpSpPr>
        <a:xfrm>
          <a:off x="0" y="0"/>
          <a:ext cx="0" cy="0"/>
          <a:chOff x="0" y="0"/>
          <a:chExt cx="0" cy="0"/>
        </a:xfrm>
      </p:grpSpPr>
      <p:sp>
        <p:nvSpPr>
          <p:cNvPr id="191" name="Google Shape;191;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72"/>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193" name="Google Shape;19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9" name="Shape 29"/>
        <p:cNvGrpSpPr/>
        <p:nvPr/>
      </p:nvGrpSpPr>
      <p:grpSpPr>
        <a:xfrm>
          <a:off x="0" y="0"/>
          <a:ext cx="0" cy="0"/>
          <a:chOff x="0" y="0"/>
          <a:chExt cx="0" cy="0"/>
        </a:xfrm>
      </p:grpSpPr>
      <p:sp>
        <p:nvSpPr>
          <p:cNvPr id="30" name="Google Shape;30;p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95" name="Shape 195"/>
        <p:cNvGrpSpPr/>
        <p:nvPr/>
      </p:nvGrpSpPr>
      <p:grpSpPr>
        <a:xfrm>
          <a:off x="0" y="0"/>
          <a:ext cx="0" cy="0"/>
          <a:chOff x="0" y="0"/>
          <a:chExt cx="0" cy="0"/>
        </a:xfrm>
      </p:grpSpPr>
      <p:sp>
        <p:nvSpPr>
          <p:cNvPr id="196" name="Google Shape;196;p7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7" name="Google Shape;197;p73"/>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198" name="Google Shape;198;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200" name="Shape 200"/>
        <p:cNvGrpSpPr/>
        <p:nvPr/>
      </p:nvGrpSpPr>
      <p:grpSpPr>
        <a:xfrm>
          <a:off x="0" y="0"/>
          <a:ext cx="0" cy="0"/>
          <a:chOff x="0" y="0"/>
          <a:chExt cx="0" cy="0"/>
        </a:xfrm>
      </p:grpSpPr>
      <p:sp>
        <p:nvSpPr>
          <p:cNvPr id="201" name="Google Shape;20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74"/>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type="blank">
  <p:cSld name="BLANK">
    <p:spTree>
      <p:nvGrpSpPr>
        <p:cNvPr id="205" name="Shape 205"/>
        <p:cNvGrpSpPr/>
        <p:nvPr/>
      </p:nvGrpSpPr>
      <p:grpSpPr>
        <a:xfrm>
          <a:off x="0" y="0"/>
          <a:ext cx="0" cy="0"/>
          <a:chOff x="0" y="0"/>
          <a:chExt cx="0" cy="0"/>
        </a:xfrm>
      </p:grpSpPr>
      <p:sp>
        <p:nvSpPr>
          <p:cNvPr id="206" name="Google Shape;20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Logo">
  <p:cSld name="CUSTOM_16">
    <p:spTree>
      <p:nvGrpSpPr>
        <p:cNvPr id="208"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10"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7"/>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pic>
        <p:nvPicPr>
          <p:cNvPr id="213" name="Google Shape;213;p77"/>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14" name="Shape 214"/>
        <p:cNvGrpSpPr/>
        <p:nvPr/>
      </p:nvGrpSpPr>
      <p:grpSpPr>
        <a:xfrm>
          <a:off x="0" y="0"/>
          <a:ext cx="0" cy="0"/>
          <a:chOff x="0" y="0"/>
          <a:chExt cx="0" cy="0"/>
        </a:xfrm>
      </p:grpSpPr>
      <p:sp>
        <p:nvSpPr>
          <p:cNvPr id="215" name="Google Shape;215;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216" name="Google Shape;216;p78"/>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217" name="Shape 217"/>
        <p:cNvGrpSpPr/>
        <p:nvPr/>
      </p:nvGrpSpPr>
      <p:grpSpPr>
        <a:xfrm>
          <a:off x="0" y="0"/>
          <a:ext cx="0" cy="0"/>
          <a:chOff x="0" y="0"/>
          <a:chExt cx="0" cy="0"/>
        </a:xfrm>
      </p:grpSpPr>
      <p:sp>
        <p:nvSpPr>
          <p:cNvPr id="218" name="Google Shape;218;p79"/>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pic>
        <p:nvPicPr>
          <p:cNvPr id="219" name="Google Shape;219;p7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220" name="Shape 220"/>
        <p:cNvGrpSpPr/>
        <p:nvPr/>
      </p:nvGrpSpPr>
      <p:grpSpPr>
        <a:xfrm>
          <a:off x="0" y="0"/>
          <a:ext cx="0" cy="0"/>
          <a:chOff x="0" y="0"/>
          <a:chExt cx="0" cy="0"/>
        </a:xfrm>
      </p:grpSpPr>
      <p:sp>
        <p:nvSpPr>
          <p:cNvPr id="221" name="Google Shape;221;p80"/>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2" name="Google Shape;222;p80"/>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223" name="Shape 223"/>
        <p:cNvGrpSpPr/>
        <p:nvPr/>
      </p:nvGrpSpPr>
      <p:grpSpPr>
        <a:xfrm>
          <a:off x="0" y="0"/>
          <a:ext cx="0" cy="0"/>
          <a:chOff x="0" y="0"/>
          <a:chExt cx="0" cy="0"/>
        </a:xfrm>
      </p:grpSpPr>
      <p:sp>
        <p:nvSpPr>
          <p:cNvPr id="224" name="Google Shape;224;p81"/>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5" name="Google Shape;225;p81"/>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226" name="Shape 226"/>
        <p:cNvGrpSpPr/>
        <p:nvPr/>
      </p:nvGrpSpPr>
      <p:grpSpPr>
        <a:xfrm>
          <a:off x="0" y="0"/>
          <a:ext cx="0" cy="0"/>
          <a:chOff x="0" y="0"/>
          <a:chExt cx="0" cy="0"/>
        </a:xfrm>
      </p:grpSpPr>
      <p:sp>
        <p:nvSpPr>
          <p:cNvPr id="227" name="Google Shape;227;p82"/>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8" name="Google Shape;228;p82"/>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83"/>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193">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242"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b="0" l="19" r="19" t="0"/>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245"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33" name="Shape 33"/>
        <p:cNvGrpSpPr/>
        <p:nvPr/>
      </p:nvGrpSpPr>
      <p:grpSpPr>
        <a:xfrm>
          <a:off x="0" y="0"/>
          <a:ext cx="0" cy="0"/>
          <a:chOff x="0" y="0"/>
          <a:chExt cx="0" cy="0"/>
        </a:xfrm>
      </p:grpSpPr>
      <p:sp>
        <p:nvSpPr>
          <p:cNvPr id="34" name="Google Shape;34;p10"/>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95"/>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57" name="Google Shape;257;p9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9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0" name="Google Shape;260;p9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9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3" name="Google Shape;263;p9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9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6" name="Google Shape;266;p9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29">
    <p:spTree>
      <p:nvGrpSpPr>
        <p:cNvPr id="267"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CUSTOM_29_1">
    <p:spTree>
      <p:nvGrpSpPr>
        <p:cNvPr id="270"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b="1512" l="0" r="0" t="152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CUSTOM_29_1_1">
    <p:spTree>
      <p:nvGrpSpPr>
        <p:cNvPr id="273"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p:cSld name="CUSTOM_29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b="1512" l="0" r="0" t="1522"/>
          <a:stretch/>
        </p:blipFill>
        <p:spPr>
          <a:xfrm flipH="1" rot="10800000">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33" Type="http://schemas.openxmlformats.org/officeDocument/2006/relationships/slideLayout" Target="../slideLayouts/slideLayout64.xml"/><Relationship Id="rId10" Type="http://schemas.openxmlformats.org/officeDocument/2006/relationships/slideLayout" Target="../slideLayouts/slideLayout41.xml"/><Relationship Id="rId32" Type="http://schemas.openxmlformats.org/officeDocument/2006/relationships/slideLayout" Target="../slideLayouts/slideLayout63.xml"/><Relationship Id="rId13" Type="http://schemas.openxmlformats.org/officeDocument/2006/relationships/slideLayout" Target="../slideLayouts/slideLayout44.xml"/><Relationship Id="rId35" Type="http://schemas.openxmlformats.org/officeDocument/2006/relationships/slideLayout" Target="../slideLayouts/slideLayout66.xml"/><Relationship Id="rId12" Type="http://schemas.openxmlformats.org/officeDocument/2006/relationships/slideLayout" Target="../slideLayouts/slideLayout43.xml"/><Relationship Id="rId34" Type="http://schemas.openxmlformats.org/officeDocument/2006/relationships/slideLayout" Target="../slideLayouts/slideLayout65.xml"/><Relationship Id="rId15" Type="http://schemas.openxmlformats.org/officeDocument/2006/relationships/slideLayout" Target="../slideLayouts/slideLayout46.xml"/><Relationship Id="rId37" Type="http://schemas.openxmlformats.org/officeDocument/2006/relationships/slideLayout" Target="../slideLayouts/slideLayout68.xml"/><Relationship Id="rId14" Type="http://schemas.openxmlformats.org/officeDocument/2006/relationships/slideLayout" Target="../slideLayouts/slideLayout45.xml"/><Relationship Id="rId36" Type="http://schemas.openxmlformats.org/officeDocument/2006/relationships/slideLayout" Target="../slideLayouts/slideLayout67.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38" Type="http://schemas.openxmlformats.org/officeDocument/2006/relationships/theme" Target="../theme/theme3.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29" Type="http://schemas.openxmlformats.org/officeDocument/2006/relationships/slideLayout" Target="../slideLayouts/slideLayout97.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11" Type="http://schemas.openxmlformats.org/officeDocument/2006/relationships/slideLayout" Target="../slideLayouts/slideLayout79.xml"/><Relationship Id="rId33" Type="http://schemas.openxmlformats.org/officeDocument/2006/relationships/slideLayout" Target="../slideLayouts/slideLayout101.xml"/><Relationship Id="rId10" Type="http://schemas.openxmlformats.org/officeDocument/2006/relationships/slideLayout" Target="../slideLayouts/slideLayout78.xml"/><Relationship Id="rId32" Type="http://schemas.openxmlformats.org/officeDocument/2006/relationships/slideLayout" Target="../slideLayouts/slideLayout100.xml"/><Relationship Id="rId13" Type="http://schemas.openxmlformats.org/officeDocument/2006/relationships/slideLayout" Target="../slideLayouts/slideLayout81.xml"/><Relationship Id="rId35" Type="http://schemas.openxmlformats.org/officeDocument/2006/relationships/slideLayout" Target="../slideLayouts/slideLayout103.xml"/><Relationship Id="rId12" Type="http://schemas.openxmlformats.org/officeDocument/2006/relationships/slideLayout" Target="../slideLayouts/slideLayout80.xml"/><Relationship Id="rId34" Type="http://schemas.openxmlformats.org/officeDocument/2006/relationships/slideLayout" Target="../slideLayouts/slideLayout102.xml"/><Relationship Id="rId15" Type="http://schemas.openxmlformats.org/officeDocument/2006/relationships/slideLayout" Target="../slideLayouts/slideLayout83.xml"/><Relationship Id="rId37" Type="http://schemas.openxmlformats.org/officeDocument/2006/relationships/slideLayout" Target="../slideLayouts/slideLayout105.xml"/><Relationship Id="rId14" Type="http://schemas.openxmlformats.org/officeDocument/2006/relationships/slideLayout" Target="../slideLayouts/slideLayout82.xml"/><Relationship Id="rId36" Type="http://schemas.openxmlformats.org/officeDocument/2006/relationships/slideLayout" Target="../slideLayouts/slideLayout104.xml"/><Relationship Id="rId17" Type="http://schemas.openxmlformats.org/officeDocument/2006/relationships/slideLayout" Target="../slideLayouts/slideLayout85.xml"/><Relationship Id="rId39" Type="http://schemas.openxmlformats.org/officeDocument/2006/relationships/theme" Target="../theme/theme4.xml"/><Relationship Id="rId16" Type="http://schemas.openxmlformats.org/officeDocument/2006/relationships/slideLayout" Target="../slideLayouts/slideLayout84.xml"/><Relationship Id="rId38" Type="http://schemas.openxmlformats.org/officeDocument/2006/relationships/slideLayout" Target="../slideLayouts/slideLayout106.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5" name="Google Shape;75;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76" name="Google Shape;7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88" name="Google Shape;188;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68.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76.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 Id="rId3" Type="http://schemas.openxmlformats.org/officeDocument/2006/relationships/image" Target="../media/image202.png"/><Relationship Id="rId4" Type="http://schemas.openxmlformats.org/officeDocument/2006/relationships/image" Target="../media/image76.png"/><Relationship Id="rId5" Type="http://schemas.openxmlformats.org/officeDocument/2006/relationships/image" Target="../media/image72.png"/><Relationship Id="rId6"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8.xml"/><Relationship Id="rId3" Type="http://schemas.openxmlformats.org/officeDocument/2006/relationships/image" Target="../media/image76.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image" Target="../media/image76.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0.xml"/><Relationship Id="rId3" Type="http://schemas.openxmlformats.org/officeDocument/2006/relationships/image" Target="../media/image76.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76.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76.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 Id="rId3" Type="http://schemas.openxmlformats.org/officeDocument/2006/relationships/image" Target="../media/image76.png"/><Relationship Id="rId4" Type="http://schemas.openxmlformats.org/officeDocument/2006/relationships/image" Target="../media/image70.png"/><Relationship Id="rId5"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 Id="rId3" Type="http://schemas.openxmlformats.org/officeDocument/2006/relationships/image" Target="../media/image100.png"/><Relationship Id="rId4" Type="http://schemas.openxmlformats.org/officeDocument/2006/relationships/image" Target="../media/image76.png"/><Relationship Id="rId5" Type="http://schemas.openxmlformats.org/officeDocument/2006/relationships/image" Target="../media/image82.png"/><Relationship Id="rId6"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7.xml"/><Relationship Id="rId3" Type="http://schemas.openxmlformats.org/officeDocument/2006/relationships/image" Target="../media/image194.png"/><Relationship Id="rId4" Type="http://schemas.openxmlformats.org/officeDocument/2006/relationships/image" Target="../media/image76.png"/><Relationship Id="rId5" Type="http://schemas.openxmlformats.org/officeDocument/2006/relationships/image" Target="../media/image70.png"/><Relationship Id="rId6"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8.xml"/><Relationship Id="rId3" Type="http://schemas.openxmlformats.org/officeDocument/2006/relationships/image" Target="../media/image100.png"/><Relationship Id="rId4" Type="http://schemas.openxmlformats.org/officeDocument/2006/relationships/image" Target="../media/image76.png"/><Relationship Id="rId5" Type="http://schemas.openxmlformats.org/officeDocument/2006/relationships/image" Target="../media/image70.png"/><Relationship Id="rId6" Type="http://schemas.openxmlformats.org/officeDocument/2006/relationships/image" Target="../media/image88.png"/><Relationship Id="rId7"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 Id="rId3" Type="http://schemas.openxmlformats.org/officeDocument/2006/relationships/image" Target="../media/image68.png"/><Relationship Id="rId4" Type="http://schemas.openxmlformats.org/officeDocument/2006/relationships/image" Target="../media/image76.png"/><Relationship Id="rId5"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0.xml"/><Relationship Id="rId3" Type="http://schemas.openxmlformats.org/officeDocument/2006/relationships/image" Target="../media/image70.png"/><Relationship Id="rId4" Type="http://schemas.openxmlformats.org/officeDocument/2006/relationships/image" Target="../media/image82.png"/><Relationship Id="rId5"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2.xml"/><Relationship Id="rId3" Type="http://schemas.openxmlformats.org/officeDocument/2006/relationships/image" Target="../media/image201.png"/><Relationship Id="rId4" Type="http://schemas.openxmlformats.org/officeDocument/2006/relationships/image" Target="../media/image70.png"/><Relationship Id="rId5" Type="http://schemas.openxmlformats.org/officeDocument/2006/relationships/image" Target="../media/image8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3.xml"/><Relationship Id="rId3" Type="http://schemas.openxmlformats.org/officeDocument/2006/relationships/image" Target="../media/image19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4.xml"/><Relationship Id="rId3" Type="http://schemas.openxmlformats.org/officeDocument/2006/relationships/image" Target="../media/image86.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7.xml"/><Relationship Id="rId3" Type="http://schemas.openxmlformats.org/officeDocument/2006/relationships/image" Target="../media/image90.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104.png"/><Relationship Id="rId4" Type="http://schemas.openxmlformats.org/officeDocument/2006/relationships/image" Target="../media/image76.png"/><Relationship Id="rId5" Type="http://schemas.openxmlformats.org/officeDocument/2006/relationships/image" Target="../media/image80.png"/><Relationship Id="rId6" Type="http://schemas.openxmlformats.org/officeDocument/2006/relationships/slide" Target="/ppt/slides/slide7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image" Target="../media/image147.png"/><Relationship Id="rId4" Type="http://schemas.openxmlformats.org/officeDocument/2006/relationships/image" Target="../media/image101.png"/><Relationship Id="rId5" Type="http://schemas.openxmlformats.org/officeDocument/2006/relationships/image" Target="../media/image96.png"/><Relationship Id="rId6" Type="http://schemas.openxmlformats.org/officeDocument/2006/relationships/image" Target="../media/image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101.png"/><Relationship Id="rId4" Type="http://schemas.openxmlformats.org/officeDocument/2006/relationships/image" Target="../media/image70.png"/><Relationship Id="rId5" Type="http://schemas.openxmlformats.org/officeDocument/2006/relationships/image" Target="../media/image9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147.png"/><Relationship Id="rId4" Type="http://schemas.openxmlformats.org/officeDocument/2006/relationships/image" Target="../media/image101.png"/><Relationship Id="rId5" Type="http://schemas.openxmlformats.org/officeDocument/2006/relationships/image" Target="../media/image10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4.xml"/><Relationship Id="rId3" Type="http://schemas.openxmlformats.org/officeDocument/2006/relationships/image" Target="../media/image9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5.xml"/><Relationship Id="rId3"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7.xml"/><Relationship Id="rId3"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9.xml"/><Relationship Id="rId3" Type="http://schemas.openxmlformats.org/officeDocument/2006/relationships/image" Target="../media/image1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image" Target="../media/image6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0.xml"/><Relationship Id="rId3" Type="http://schemas.openxmlformats.org/officeDocument/2006/relationships/image" Target="../media/image10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1.xml"/><Relationship Id="rId3" Type="http://schemas.openxmlformats.org/officeDocument/2006/relationships/image" Target="../media/image1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2.xml"/><Relationship Id="rId3" Type="http://schemas.openxmlformats.org/officeDocument/2006/relationships/image" Target="../media/image9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5.xml"/><Relationship Id="rId3" Type="http://schemas.openxmlformats.org/officeDocument/2006/relationships/image" Target="../media/image10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6.xml"/><Relationship Id="rId3" Type="http://schemas.openxmlformats.org/officeDocument/2006/relationships/image" Target="../media/image112.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7.xml"/><Relationship Id="rId3"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8.xml"/><Relationship Id="rId3"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9.xml"/><Relationship Id="rId3"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60.png"/><Relationship Id="rId4" Type="http://schemas.openxmlformats.org/officeDocument/2006/relationships/image" Target="../media/image6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0.xml"/><Relationship Id="rId3" Type="http://schemas.openxmlformats.org/officeDocument/2006/relationships/image" Target="../media/image111.png"/><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2.xml"/><Relationship Id="rId3" Type="http://schemas.openxmlformats.org/officeDocument/2006/relationships/image" Target="../media/image1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3.xml"/><Relationship Id="rId3" Type="http://schemas.openxmlformats.org/officeDocument/2006/relationships/image" Target="../media/image1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6.xml"/><Relationship Id="rId3" Type="http://schemas.openxmlformats.org/officeDocument/2006/relationships/hyperlink" Target="https://drive.google.com/drive/folders/1XOCk-kHUNU5UfhnnvyuMfXCnWz-94Q7s?usp=sharin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7.xml"/><Relationship Id="rId3" Type="http://schemas.openxmlformats.org/officeDocument/2006/relationships/hyperlink" Target="https://romannurik.github.io/SlidesCodeHighlighter/"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9.xml"/><Relationship Id="rId3" Type="http://schemas.openxmlformats.org/officeDocument/2006/relationships/image" Target="../media/image1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61.png"/><Relationship Id="rId4" Type="http://schemas.openxmlformats.org/officeDocument/2006/relationships/image" Target="../media/image6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0" Type="http://schemas.openxmlformats.org/officeDocument/2006/relationships/image" Target="../media/image111.png"/><Relationship Id="rId22" Type="http://schemas.openxmlformats.org/officeDocument/2006/relationships/image" Target="../media/image69.png"/><Relationship Id="rId21" Type="http://schemas.openxmlformats.org/officeDocument/2006/relationships/image" Target="../media/image83.png"/><Relationship Id="rId24" Type="http://schemas.openxmlformats.org/officeDocument/2006/relationships/image" Target="../media/image15.png"/><Relationship Id="rId23" Type="http://schemas.openxmlformats.org/officeDocument/2006/relationships/image" Target="../media/image20.png"/><Relationship Id="rId1" Type="http://schemas.openxmlformats.org/officeDocument/2006/relationships/slideLayout" Target="../slideLayouts/slideLayout35.xml"/><Relationship Id="rId2" Type="http://schemas.openxmlformats.org/officeDocument/2006/relationships/notesSlide" Target="../notesSlides/notesSlide71.xml"/><Relationship Id="rId3" Type="http://schemas.openxmlformats.org/officeDocument/2006/relationships/image" Target="../media/image114.png"/><Relationship Id="rId4" Type="http://schemas.openxmlformats.org/officeDocument/2006/relationships/image" Target="../media/image74.png"/><Relationship Id="rId9" Type="http://schemas.openxmlformats.org/officeDocument/2006/relationships/image" Target="../media/image73.png"/><Relationship Id="rId5" Type="http://schemas.openxmlformats.org/officeDocument/2006/relationships/image" Target="../media/image121.png"/><Relationship Id="rId6" Type="http://schemas.openxmlformats.org/officeDocument/2006/relationships/image" Target="../media/image72.png"/><Relationship Id="rId7" Type="http://schemas.openxmlformats.org/officeDocument/2006/relationships/image" Target="../media/image70.png"/><Relationship Id="rId8" Type="http://schemas.openxmlformats.org/officeDocument/2006/relationships/image" Target="../media/image88.png"/><Relationship Id="rId11" Type="http://schemas.openxmlformats.org/officeDocument/2006/relationships/image" Target="../media/image75.png"/><Relationship Id="rId10" Type="http://schemas.openxmlformats.org/officeDocument/2006/relationships/image" Target="../media/image86.png"/><Relationship Id="rId13" Type="http://schemas.openxmlformats.org/officeDocument/2006/relationships/image" Target="../media/image99.png"/><Relationship Id="rId12" Type="http://schemas.openxmlformats.org/officeDocument/2006/relationships/image" Target="../media/image124.png"/><Relationship Id="rId15" Type="http://schemas.openxmlformats.org/officeDocument/2006/relationships/image" Target="../media/image125.png"/><Relationship Id="rId14" Type="http://schemas.openxmlformats.org/officeDocument/2006/relationships/image" Target="../media/image119.png"/><Relationship Id="rId17" Type="http://schemas.openxmlformats.org/officeDocument/2006/relationships/image" Target="../media/image68.png"/><Relationship Id="rId16" Type="http://schemas.openxmlformats.org/officeDocument/2006/relationships/image" Target="../media/image79.png"/><Relationship Id="rId19" Type="http://schemas.openxmlformats.org/officeDocument/2006/relationships/image" Target="../media/image80.png"/><Relationship Id="rId18"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9.xml"/><Relationship Id="rId3" Type="http://schemas.openxmlformats.org/officeDocument/2006/relationships/image" Target="../media/image1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61.png"/><Relationship Id="rId4" Type="http://schemas.openxmlformats.org/officeDocument/2006/relationships/image" Target="../media/image6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2.xml"/><Relationship Id="rId3" Type="http://schemas.openxmlformats.org/officeDocument/2006/relationships/image" Target="../media/image1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3.xml"/><Relationship Id="rId3" Type="http://schemas.openxmlformats.org/officeDocument/2006/relationships/image" Target="../media/image1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4.xml"/><Relationship Id="rId3" Type="http://schemas.openxmlformats.org/officeDocument/2006/relationships/image" Target="../media/image1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5.xml"/><Relationship Id="rId3" Type="http://schemas.openxmlformats.org/officeDocument/2006/relationships/image" Target="../media/image128.png"/><Relationship Id="rId4" Type="http://schemas.openxmlformats.org/officeDocument/2006/relationships/image" Target="../media/image134.png"/><Relationship Id="rId5" Type="http://schemas.openxmlformats.org/officeDocument/2006/relationships/image" Target="../media/image139.png"/><Relationship Id="rId6" Type="http://schemas.openxmlformats.org/officeDocument/2006/relationships/image" Target="../media/image131.png"/></Relationships>
</file>

<file path=ppt/slides/_rels/slide86.xml.rels><?xml version="1.0" encoding="UTF-8" standalone="yes"?><Relationships xmlns="http://schemas.openxmlformats.org/package/2006/relationships"><Relationship Id="rId40" Type="http://schemas.openxmlformats.org/officeDocument/2006/relationships/image" Target="../media/image167.png"/><Relationship Id="rId20" Type="http://schemas.openxmlformats.org/officeDocument/2006/relationships/image" Target="../media/image152.png"/><Relationship Id="rId42" Type="http://schemas.openxmlformats.org/officeDocument/2006/relationships/image" Target="../media/image179.png"/><Relationship Id="rId41" Type="http://schemas.openxmlformats.org/officeDocument/2006/relationships/image" Target="../media/image173.png"/><Relationship Id="rId22" Type="http://schemas.openxmlformats.org/officeDocument/2006/relationships/image" Target="../media/image165.png"/><Relationship Id="rId44" Type="http://schemas.openxmlformats.org/officeDocument/2006/relationships/image" Target="../media/image176.png"/><Relationship Id="rId21" Type="http://schemas.openxmlformats.org/officeDocument/2006/relationships/image" Target="../media/image163.png"/><Relationship Id="rId43" Type="http://schemas.openxmlformats.org/officeDocument/2006/relationships/image" Target="../media/image183.png"/><Relationship Id="rId24" Type="http://schemas.openxmlformats.org/officeDocument/2006/relationships/image" Target="../media/image158.png"/><Relationship Id="rId23" Type="http://schemas.openxmlformats.org/officeDocument/2006/relationships/image" Target="../media/image155.png"/><Relationship Id="rId1" Type="http://schemas.openxmlformats.org/officeDocument/2006/relationships/slideLayout" Target="../slideLayouts/slideLayout35.xml"/><Relationship Id="rId2" Type="http://schemas.openxmlformats.org/officeDocument/2006/relationships/notesSlide" Target="../notesSlides/notesSlide86.xml"/><Relationship Id="rId3" Type="http://schemas.openxmlformats.org/officeDocument/2006/relationships/image" Target="../media/image156.png"/><Relationship Id="rId4" Type="http://schemas.openxmlformats.org/officeDocument/2006/relationships/image" Target="../media/image135.png"/><Relationship Id="rId9" Type="http://schemas.openxmlformats.org/officeDocument/2006/relationships/image" Target="../media/image140.png"/><Relationship Id="rId26" Type="http://schemas.openxmlformats.org/officeDocument/2006/relationships/image" Target="../media/image153.png"/><Relationship Id="rId25" Type="http://schemas.openxmlformats.org/officeDocument/2006/relationships/image" Target="../media/image161.png"/><Relationship Id="rId28" Type="http://schemas.openxmlformats.org/officeDocument/2006/relationships/image" Target="../media/image157.png"/><Relationship Id="rId27" Type="http://schemas.openxmlformats.org/officeDocument/2006/relationships/image" Target="../media/image159.png"/><Relationship Id="rId5" Type="http://schemas.openxmlformats.org/officeDocument/2006/relationships/image" Target="../media/image136.png"/><Relationship Id="rId6" Type="http://schemas.openxmlformats.org/officeDocument/2006/relationships/image" Target="../media/image146.png"/><Relationship Id="rId29" Type="http://schemas.openxmlformats.org/officeDocument/2006/relationships/image" Target="../media/image166.png"/><Relationship Id="rId7" Type="http://schemas.openxmlformats.org/officeDocument/2006/relationships/image" Target="../media/image138.png"/><Relationship Id="rId8" Type="http://schemas.openxmlformats.org/officeDocument/2006/relationships/image" Target="../media/image137.png"/><Relationship Id="rId31" Type="http://schemas.openxmlformats.org/officeDocument/2006/relationships/image" Target="../media/image181.png"/><Relationship Id="rId30" Type="http://schemas.openxmlformats.org/officeDocument/2006/relationships/image" Target="../media/image162.png"/><Relationship Id="rId11" Type="http://schemas.openxmlformats.org/officeDocument/2006/relationships/image" Target="../media/image145.png"/><Relationship Id="rId33" Type="http://schemas.openxmlformats.org/officeDocument/2006/relationships/image" Target="../media/image177.png"/><Relationship Id="rId10" Type="http://schemas.openxmlformats.org/officeDocument/2006/relationships/image" Target="../media/image142.png"/><Relationship Id="rId32" Type="http://schemas.openxmlformats.org/officeDocument/2006/relationships/image" Target="../media/image175.png"/><Relationship Id="rId13" Type="http://schemas.openxmlformats.org/officeDocument/2006/relationships/image" Target="../media/image148.png"/><Relationship Id="rId35" Type="http://schemas.openxmlformats.org/officeDocument/2006/relationships/image" Target="../media/image171.png"/><Relationship Id="rId12" Type="http://schemas.openxmlformats.org/officeDocument/2006/relationships/image" Target="../media/image164.png"/><Relationship Id="rId34" Type="http://schemas.openxmlformats.org/officeDocument/2006/relationships/image" Target="../media/image169.png"/><Relationship Id="rId15" Type="http://schemas.openxmlformats.org/officeDocument/2006/relationships/image" Target="../media/image143.png"/><Relationship Id="rId37" Type="http://schemas.openxmlformats.org/officeDocument/2006/relationships/image" Target="../media/image184.png"/><Relationship Id="rId14" Type="http://schemas.openxmlformats.org/officeDocument/2006/relationships/image" Target="../media/image149.png"/><Relationship Id="rId36" Type="http://schemas.openxmlformats.org/officeDocument/2006/relationships/image" Target="../media/image174.png"/><Relationship Id="rId17" Type="http://schemas.openxmlformats.org/officeDocument/2006/relationships/image" Target="../media/image151.png"/><Relationship Id="rId39" Type="http://schemas.openxmlformats.org/officeDocument/2006/relationships/image" Target="../media/image170.png"/><Relationship Id="rId16" Type="http://schemas.openxmlformats.org/officeDocument/2006/relationships/image" Target="../media/image154.png"/><Relationship Id="rId38" Type="http://schemas.openxmlformats.org/officeDocument/2006/relationships/image" Target="../media/image168.png"/><Relationship Id="rId19" Type="http://schemas.openxmlformats.org/officeDocument/2006/relationships/image" Target="../media/image150.png"/><Relationship Id="rId18" Type="http://schemas.openxmlformats.org/officeDocument/2006/relationships/image" Target="../media/image1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7.xml"/><Relationship Id="rId3" Type="http://schemas.openxmlformats.org/officeDocument/2006/relationships/image" Target="../media/image113.png"/><Relationship Id="rId4" Type="http://schemas.openxmlformats.org/officeDocument/2006/relationships/image" Target="../media/image204.gif"/><Relationship Id="rId5" Type="http://schemas.openxmlformats.org/officeDocument/2006/relationships/image" Target="../media/image199.png"/><Relationship Id="rId6" Type="http://schemas.openxmlformats.org/officeDocument/2006/relationships/image" Target="../media/image1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8.xml"/><Relationship Id="rId3" Type="http://schemas.openxmlformats.org/officeDocument/2006/relationships/image" Target="../media/image113.png"/><Relationship Id="rId4" Type="http://schemas.openxmlformats.org/officeDocument/2006/relationships/image" Target="../media/image200.png"/><Relationship Id="rId5" Type="http://schemas.openxmlformats.org/officeDocument/2006/relationships/image" Target="../media/image1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9.xml"/><Relationship Id="rId3" Type="http://schemas.openxmlformats.org/officeDocument/2006/relationships/image" Target="../media/image193.png"/><Relationship Id="rId4" Type="http://schemas.openxmlformats.org/officeDocument/2006/relationships/image" Target="../media/image182.png"/><Relationship Id="rId5" Type="http://schemas.openxmlformats.org/officeDocument/2006/relationships/image" Target="../media/image188.png"/><Relationship Id="rId6" Type="http://schemas.openxmlformats.org/officeDocument/2006/relationships/image" Target="../media/image195.png"/><Relationship Id="rId7" Type="http://schemas.openxmlformats.org/officeDocument/2006/relationships/image" Target="../media/image2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61.png"/><Relationship Id="rId4" Type="http://schemas.openxmlformats.org/officeDocument/2006/relationships/image" Target="../media/image7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0.xml"/><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92.png"/><Relationship Id="rId7" Type="http://schemas.openxmlformats.org/officeDocument/2006/relationships/image" Target="../media/image19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1.xml"/><Relationship Id="rId3" Type="http://schemas.openxmlformats.org/officeDocument/2006/relationships/image" Target="../media/image192.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96.png"/><Relationship Id="rId7"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305" name="Shape 305"/>
        <p:cNvGrpSpPr/>
        <p:nvPr/>
      </p:nvGrpSpPr>
      <p:grpSpPr>
        <a:xfrm>
          <a:off x="0" y="0"/>
          <a:ext cx="0" cy="0"/>
          <a:chOff x="0" y="0"/>
          <a:chExt cx="0" cy="0"/>
        </a:xfrm>
      </p:grpSpPr>
      <p:sp>
        <p:nvSpPr>
          <p:cNvPr id="306" name="Google Shape;306;p110"/>
          <p:cNvSpPr txBox="1"/>
          <p:nvPr/>
        </p:nvSpPr>
        <p:spPr>
          <a:xfrm>
            <a:off x="2892275" y="1401900"/>
            <a:ext cx="5464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accent2"/>
                </a:solidFill>
                <a:latin typeface="Google Sans"/>
                <a:ea typeface="Google Sans"/>
                <a:cs typeface="Google Sans"/>
                <a:sym typeface="Google Sans"/>
              </a:rPr>
              <a:t>Select the “File” drop down menu above. Go to “Make a copy”.</a:t>
            </a:r>
            <a:endParaRPr>
              <a:solidFill>
                <a:schemeClr val="accent2"/>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accent2"/>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a:solidFill>
                  <a:schemeClr val="accent2"/>
                </a:solidFill>
                <a:latin typeface="Google Sans"/>
                <a:ea typeface="Google Sans"/>
                <a:cs typeface="Google Sans"/>
                <a:sym typeface="Google Sans"/>
              </a:rPr>
              <a:t>Rename the file and save to your Drive.</a:t>
            </a:r>
            <a:endParaRPr>
              <a:solidFill>
                <a:schemeClr val="accent2"/>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accent2"/>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a:solidFill>
                  <a:schemeClr val="accent2"/>
                </a:solidFill>
                <a:latin typeface="Google Sans"/>
                <a:ea typeface="Google Sans"/>
                <a:cs typeface="Google Sans"/>
                <a:sym typeface="Google Sans"/>
              </a:rPr>
              <a:t>Create your presentation! For every image you add to this deck, add source details as well. </a:t>
            </a:r>
            <a:endParaRPr>
              <a:solidFill>
                <a:schemeClr val="accent2"/>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accent2"/>
              </a:solidFill>
              <a:latin typeface="Google Sans"/>
              <a:ea typeface="Google Sans"/>
              <a:cs typeface="Google Sans"/>
              <a:sym typeface="Google Sans"/>
            </a:endParaRPr>
          </a:p>
          <a:p>
            <a:pPr indent="0" lvl="0" marL="0" rtl="0" algn="l">
              <a:spcBef>
                <a:spcPts val="0"/>
              </a:spcBef>
              <a:spcAft>
                <a:spcPts val="0"/>
              </a:spcAft>
              <a:buNone/>
            </a:pPr>
            <a:r>
              <a:rPr lang="en">
                <a:solidFill>
                  <a:schemeClr val="accent2"/>
                </a:solidFill>
                <a:latin typeface="Google Sans"/>
                <a:ea typeface="Google Sans"/>
                <a:cs typeface="Google Sans"/>
                <a:sym typeface="Google Sans"/>
              </a:rPr>
              <a:t>NOTE: PINK slides and notes are to help guide you on how to build your presentation. Once you’re done customizing your slides, delete all pink slides and notes.</a:t>
            </a:r>
            <a:endParaRPr>
              <a:solidFill>
                <a:schemeClr val="accent2"/>
              </a:solidFill>
              <a:latin typeface="Google Sans"/>
              <a:ea typeface="Google Sans"/>
              <a:cs typeface="Google Sans"/>
              <a:sym typeface="Google Sans"/>
            </a:endParaRPr>
          </a:p>
        </p:txBody>
      </p:sp>
      <p:sp>
        <p:nvSpPr>
          <p:cNvPr id="307" name="Google Shape;307;p110"/>
          <p:cNvSpPr txBox="1"/>
          <p:nvPr/>
        </p:nvSpPr>
        <p:spPr>
          <a:xfrm>
            <a:off x="847075" y="1401900"/>
            <a:ext cx="19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Google Sans"/>
                <a:ea typeface="Google Sans"/>
                <a:cs typeface="Google Sans"/>
                <a:sym typeface="Google Sans"/>
              </a:rPr>
              <a:t>Directions for use:</a:t>
            </a:r>
            <a:endParaRPr b="1">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119"/>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85" name="Google Shape;385;p119"/>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pic>
        <p:nvPicPr>
          <p:cNvPr descr="Profile image of Michael Burnham" id="386" name="Google Shape;386;p119" title="Profile image"/>
          <p:cNvPicPr preferRelativeResize="0"/>
          <p:nvPr/>
        </p:nvPicPr>
        <p:blipFill rotWithShape="1">
          <a:blip r:embed="rId4">
            <a:alphaModFix/>
          </a:blip>
          <a:srcRect b="55809" l="15130" r="21187" t="1768"/>
          <a:stretch/>
        </p:blipFill>
        <p:spPr>
          <a:xfrm>
            <a:off x="982350" y="3071925"/>
            <a:ext cx="914400" cy="914400"/>
          </a:xfrm>
          <a:prstGeom prst="ellipse">
            <a:avLst/>
          </a:prstGeom>
          <a:noFill/>
          <a:ln>
            <a:noFill/>
          </a:ln>
        </p:spPr>
      </p:pic>
      <p:sp>
        <p:nvSpPr>
          <p:cNvPr id="387" name="Google Shape;387;p119"/>
          <p:cNvSpPr txBox="1"/>
          <p:nvPr/>
        </p:nvSpPr>
        <p:spPr>
          <a:xfrm>
            <a:off x="1898375" y="30719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20"/>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pic>
        <p:nvPicPr>
          <p:cNvPr id="393" name="Google Shape;393;p120"/>
          <p:cNvPicPr preferRelativeResize="0"/>
          <p:nvPr/>
        </p:nvPicPr>
        <p:blipFill>
          <a:blip r:embed="rId3">
            <a:alphaModFix/>
          </a:blip>
          <a:stretch>
            <a:fillRect/>
          </a:stretch>
        </p:blipFill>
        <p:spPr>
          <a:xfrm>
            <a:off x="7132798" y="3913900"/>
            <a:ext cx="1697387" cy="923399"/>
          </a:xfrm>
          <a:prstGeom prst="rect">
            <a:avLst/>
          </a:prstGeom>
          <a:noFill/>
          <a:ln>
            <a:noFill/>
          </a:ln>
          <a:effectLst>
            <a:outerShdw blurRad="57150" rotWithShape="0" algn="bl">
              <a:srgbClr val="000000">
                <a:alpha val="20000"/>
              </a:srgbClr>
            </a:outerShdw>
          </a:effectLst>
        </p:spPr>
      </p:pic>
      <p:sp>
        <p:nvSpPr>
          <p:cNvPr id="394" name="Google Shape;394;p120"/>
          <p:cNvSpPr txBox="1"/>
          <p:nvPr/>
        </p:nvSpPr>
        <p:spPr>
          <a:xfrm>
            <a:off x="1004700" y="30719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21"/>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pic>
        <p:nvPicPr>
          <p:cNvPr id="400" name="Google Shape;400;p121"/>
          <p:cNvPicPr preferRelativeResize="0"/>
          <p:nvPr/>
        </p:nvPicPr>
        <p:blipFill>
          <a:blip r:embed="rId3">
            <a:alphaModFix/>
          </a:blip>
          <a:stretch>
            <a:fillRect/>
          </a:stretch>
        </p:blipFill>
        <p:spPr>
          <a:xfrm>
            <a:off x="7749380" y="3829733"/>
            <a:ext cx="1083194" cy="949026"/>
          </a:xfrm>
          <a:prstGeom prst="rect">
            <a:avLst/>
          </a:prstGeom>
          <a:noFill/>
          <a:ln>
            <a:noFill/>
          </a:ln>
          <a:effectLst>
            <a:outerShdw blurRad="57150" rotWithShape="0" algn="bl">
              <a:srgbClr val="000000">
                <a:alpha val="20000"/>
              </a:srgbClr>
            </a:outerShdw>
          </a:effectLst>
        </p:spPr>
      </p:pic>
      <p:sp>
        <p:nvSpPr>
          <p:cNvPr id="401" name="Google Shape;401;p121"/>
          <p:cNvSpPr/>
          <p:nvPr/>
        </p:nvSpPr>
        <p:spPr>
          <a:xfrm rot="-1183682">
            <a:off x="6487938" y="3977447"/>
            <a:ext cx="1059380" cy="1059380"/>
          </a:xfrm>
          <a:prstGeom prst="ellipse">
            <a:avLst/>
          </a:prstGeom>
          <a:solidFill>
            <a:srgbClr val="9DF6B1"/>
          </a:solidFill>
          <a:ln>
            <a:noFill/>
          </a:ln>
        </p:spPr>
        <p:txBody>
          <a:bodyPr anchorCtr="0" anchor="ctr" bIns="45725" lIns="0" spcFirstLastPara="1" rIns="0" wrap="square" tIns="182875">
            <a:noAutofit/>
          </a:bodyPr>
          <a:lstStyle/>
          <a:p>
            <a:pPr indent="0" lvl="0" marL="0" rtl="0" algn="ctr">
              <a:spcBef>
                <a:spcPts val="0"/>
              </a:spcBef>
              <a:spcAft>
                <a:spcPts val="1000"/>
              </a:spcAft>
              <a:buNone/>
            </a:pPr>
            <a:r>
              <a:rPr lang="en" sz="800">
                <a:solidFill>
                  <a:schemeClr val="dk1"/>
                </a:solidFill>
                <a:latin typeface="Fraunces SemiBold"/>
                <a:ea typeface="Fraunces SemiBold"/>
                <a:cs typeface="Fraunces SemiBold"/>
                <a:sym typeface="Fraunces SemiBold"/>
              </a:rPr>
              <a:t>You can move or change stickers</a:t>
            </a:r>
            <a:br>
              <a:rPr lang="en" sz="800">
                <a:solidFill>
                  <a:schemeClr val="dk1"/>
                </a:solidFill>
                <a:latin typeface="Fraunces SemiBold"/>
                <a:ea typeface="Fraunces SemiBold"/>
                <a:cs typeface="Fraunces SemiBold"/>
                <a:sym typeface="Fraunces SemiBold"/>
              </a:rPr>
            </a:br>
            <a:r>
              <a:rPr lang="en" sz="800">
                <a:solidFill>
                  <a:schemeClr val="dk1"/>
                </a:solidFill>
                <a:latin typeface="Fraunces SemiBold"/>
                <a:ea typeface="Fraunces SemiBold"/>
                <a:cs typeface="Fraunces SemiBold"/>
                <a:sym typeface="Fraunces SemiBold"/>
              </a:rPr>
              <a:t> </a:t>
            </a:r>
            <a:r>
              <a:rPr b="1" lang="en" sz="800" u="sng">
                <a:solidFill>
                  <a:schemeClr val="hlink"/>
                </a:solidFill>
                <a:latin typeface="Fraunces"/>
                <a:ea typeface="Fraunces"/>
                <a:cs typeface="Fraunces"/>
                <a:sym typeface="Fraunces"/>
                <a:hlinkClick/>
              </a:rPr>
              <a:t>Get stickers</a:t>
            </a:r>
            <a:endParaRPr b="1" sz="800">
              <a:solidFill>
                <a:schemeClr val="dk1"/>
              </a:solidFill>
              <a:latin typeface="Fraunces"/>
              <a:ea typeface="Fraunces"/>
              <a:cs typeface="Fraunces"/>
              <a:sym typeface="Fraunces"/>
            </a:endParaRPr>
          </a:p>
        </p:txBody>
      </p:sp>
      <p:sp>
        <p:nvSpPr>
          <p:cNvPr id="402" name="Google Shape;402;p121"/>
          <p:cNvSpPr txBox="1"/>
          <p:nvPr/>
        </p:nvSpPr>
        <p:spPr>
          <a:xfrm>
            <a:off x="1004700" y="30719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22"/>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pic>
        <p:nvPicPr>
          <p:cNvPr id="408" name="Google Shape;408;p122"/>
          <p:cNvPicPr preferRelativeResize="0"/>
          <p:nvPr/>
        </p:nvPicPr>
        <p:blipFill>
          <a:blip r:embed="rId3">
            <a:alphaModFix/>
          </a:blip>
          <a:stretch>
            <a:fillRect/>
          </a:stretch>
        </p:blipFill>
        <p:spPr>
          <a:xfrm>
            <a:off x="7988732" y="4388099"/>
            <a:ext cx="755255" cy="404951"/>
          </a:xfrm>
          <a:prstGeom prst="rect">
            <a:avLst/>
          </a:prstGeom>
          <a:noFill/>
          <a:ln>
            <a:noFill/>
          </a:ln>
        </p:spPr>
      </p:pic>
      <p:sp>
        <p:nvSpPr>
          <p:cNvPr id="409" name="Google Shape;409;p122"/>
          <p:cNvSpPr txBox="1"/>
          <p:nvPr/>
        </p:nvSpPr>
        <p:spPr>
          <a:xfrm>
            <a:off x="1004700" y="30719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123"/>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415" name="Google Shape;415;p123"/>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sp>
        <p:nvSpPr>
          <p:cNvPr id="416" name="Google Shape;416;p123"/>
          <p:cNvSpPr txBox="1"/>
          <p:nvPr/>
        </p:nvSpPr>
        <p:spPr>
          <a:xfrm>
            <a:off x="1004700" y="30719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124"/>
          <p:cNvPicPr preferRelativeResize="0"/>
          <p:nvPr/>
        </p:nvPicPr>
        <p:blipFill rotWithShape="1">
          <a:blip r:embed="rId3">
            <a:alphaModFix/>
          </a:blip>
          <a:srcRect b="32" l="0" r="30274" t="45637"/>
          <a:stretch/>
        </p:blipFill>
        <p:spPr>
          <a:xfrm>
            <a:off x="5547900" y="0"/>
            <a:ext cx="3596098" cy="1327225"/>
          </a:xfrm>
          <a:prstGeom prst="rect">
            <a:avLst/>
          </a:prstGeom>
          <a:noFill/>
          <a:ln>
            <a:noFill/>
          </a:ln>
        </p:spPr>
      </p:pic>
      <p:sp>
        <p:nvSpPr>
          <p:cNvPr id="422" name="Google Shape;422;p124"/>
          <p:cNvSpPr txBox="1"/>
          <p:nvPr/>
        </p:nvSpPr>
        <p:spPr>
          <a:xfrm>
            <a:off x="1004700" y="1600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sp>
        <p:nvSpPr>
          <p:cNvPr id="423" name="Google Shape;423;p124"/>
          <p:cNvSpPr txBox="1"/>
          <p:nvPr/>
        </p:nvSpPr>
        <p:spPr>
          <a:xfrm>
            <a:off x="1004700" y="32243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25"/>
          <p:cNvSpPr txBox="1"/>
          <p:nvPr/>
        </p:nvSpPr>
        <p:spPr>
          <a:xfrm>
            <a:off x="604275" y="1929275"/>
            <a:ext cx="4306200" cy="12951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4500">
                <a:solidFill>
                  <a:schemeClr val="dk1"/>
                </a:solidFill>
                <a:latin typeface="Google Sans"/>
                <a:ea typeface="Google Sans"/>
                <a:cs typeface="Google Sans"/>
                <a:sym typeface="Google Sans"/>
              </a:rPr>
              <a:t>Title - big idea goes here</a:t>
            </a:r>
            <a:endParaRPr b="1" sz="4500">
              <a:solidFill>
                <a:schemeClr val="dk1"/>
              </a:solidFill>
              <a:latin typeface="Google Sans"/>
              <a:ea typeface="Google Sans"/>
              <a:cs typeface="Google Sans"/>
              <a:sym typeface="Google Sans"/>
            </a:endParaRPr>
          </a:p>
        </p:txBody>
      </p:sp>
      <p:pic>
        <p:nvPicPr>
          <p:cNvPr id="429" name="Google Shape;429;p125"/>
          <p:cNvPicPr preferRelativeResize="0"/>
          <p:nvPr/>
        </p:nvPicPr>
        <p:blipFill rotWithShape="1">
          <a:blip r:embed="rId3">
            <a:alphaModFix/>
          </a:blip>
          <a:srcRect b="0" l="32798" r="14102" t="0"/>
          <a:stretch/>
        </p:blipFill>
        <p:spPr>
          <a:xfrm>
            <a:off x="5528675" y="0"/>
            <a:ext cx="3615325" cy="5143499"/>
          </a:xfrm>
          <a:prstGeom prst="rect">
            <a:avLst/>
          </a:prstGeom>
          <a:noFill/>
          <a:ln>
            <a:noFill/>
          </a:ln>
        </p:spPr>
      </p:pic>
      <p:pic>
        <p:nvPicPr>
          <p:cNvPr id="430" name="Google Shape;430;p125"/>
          <p:cNvPicPr preferRelativeResize="0"/>
          <p:nvPr/>
        </p:nvPicPr>
        <p:blipFill>
          <a:blip r:embed="rId4">
            <a:alphaModFix/>
          </a:blip>
          <a:stretch>
            <a:fillRect/>
          </a:stretch>
        </p:blipFill>
        <p:spPr>
          <a:xfrm>
            <a:off x="4689097" y="630479"/>
            <a:ext cx="1078225" cy="876979"/>
          </a:xfrm>
          <a:prstGeom prst="rect">
            <a:avLst/>
          </a:prstGeom>
          <a:noFill/>
          <a:ln>
            <a:noFill/>
          </a:ln>
          <a:effectLst>
            <a:outerShdw blurRad="57150" rotWithShape="0" algn="bl">
              <a:srgbClr val="000000">
                <a:alpha val="2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pic>
        <p:nvPicPr>
          <p:cNvPr id="435" name="Google Shape;435;p126"/>
          <p:cNvPicPr preferRelativeResize="0"/>
          <p:nvPr/>
        </p:nvPicPr>
        <p:blipFill rotWithShape="1">
          <a:blip r:embed="rId4">
            <a:alphaModFix/>
          </a:blip>
          <a:srcRect b="0" l="32798" r="14102" t="0"/>
          <a:stretch/>
        </p:blipFill>
        <p:spPr>
          <a:xfrm>
            <a:off x="5528675" y="0"/>
            <a:ext cx="3615325" cy="5143499"/>
          </a:xfrm>
          <a:prstGeom prst="rect">
            <a:avLst/>
          </a:prstGeom>
          <a:noFill/>
          <a:ln>
            <a:noFill/>
          </a:ln>
        </p:spPr>
      </p:pic>
      <p:pic>
        <p:nvPicPr>
          <p:cNvPr id="436" name="Google Shape;436;p126"/>
          <p:cNvPicPr preferRelativeResize="0"/>
          <p:nvPr/>
        </p:nvPicPr>
        <p:blipFill>
          <a:blip r:embed="rId5">
            <a:alphaModFix/>
          </a:blip>
          <a:stretch>
            <a:fillRect/>
          </a:stretch>
        </p:blipFill>
        <p:spPr>
          <a:xfrm>
            <a:off x="4179175" y="756025"/>
            <a:ext cx="785650" cy="729650"/>
          </a:xfrm>
          <a:prstGeom prst="rect">
            <a:avLst/>
          </a:prstGeom>
          <a:noFill/>
          <a:ln>
            <a:noFill/>
          </a:ln>
          <a:effectLst>
            <a:outerShdw blurRad="57150" rotWithShape="0" algn="bl">
              <a:srgbClr val="000000">
                <a:alpha val="20000"/>
              </a:srgbClr>
            </a:outerShdw>
          </a:effectLst>
        </p:spPr>
      </p:pic>
      <p:pic>
        <p:nvPicPr>
          <p:cNvPr id="437" name="Google Shape;437;p126"/>
          <p:cNvPicPr preferRelativeResize="0"/>
          <p:nvPr/>
        </p:nvPicPr>
        <p:blipFill>
          <a:blip r:embed="rId6">
            <a:alphaModFix/>
          </a:blip>
          <a:stretch>
            <a:fillRect/>
          </a:stretch>
        </p:blipFill>
        <p:spPr>
          <a:xfrm>
            <a:off x="184725" y="4241725"/>
            <a:ext cx="533000" cy="224750"/>
          </a:xfrm>
          <a:prstGeom prst="rect">
            <a:avLst/>
          </a:prstGeom>
          <a:noFill/>
          <a:ln>
            <a:noFill/>
          </a:ln>
        </p:spPr>
      </p:pic>
      <p:sp>
        <p:nvSpPr>
          <p:cNvPr id="438" name="Google Shape;438;p126"/>
          <p:cNvSpPr txBox="1"/>
          <p:nvPr/>
        </p:nvSpPr>
        <p:spPr>
          <a:xfrm>
            <a:off x="604275" y="1929275"/>
            <a:ext cx="4306200" cy="12951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4500">
                <a:solidFill>
                  <a:schemeClr val="dk1"/>
                </a:solidFill>
                <a:latin typeface="Google Sans"/>
                <a:ea typeface="Google Sans"/>
                <a:cs typeface="Google Sans"/>
                <a:sym typeface="Google Sans"/>
              </a:rPr>
              <a:t>Title - big idea goes here</a:t>
            </a:r>
            <a:endParaRPr b="1" sz="4500">
              <a:solidFill>
                <a:schemeClr val="dk1"/>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127"/>
          <p:cNvPicPr preferRelativeResize="0"/>
          <p:nvPr/>
        </p:nvPicPr>
        <p:blipFill rotWithShape="1">
          <a:blip r:embed="rId3">
            <a:alphaModFix/>
          </a:blip>
          <a:srcRect b="0" l="32798" r="14102" t="0"/>
          <a:stretch/>
        </p:blipFill>
        <p:spPr>
          <a:xfrm>
            <a:off x="5528675" y="0"/>
            <a:ext cx="3615325" cy="5143499"/>
          </a:xfrm>
          <a:prstGeom prst="rect">
            <a:avLst/>
          </a:prstGeom>
          <a:noFill/>
          <a:ln>
            <a:noFill/>
          </a:ln>
        </p:spPr>
      </p:pic>
      <p:pic>
        <p:nvPicPr>
          <p:cNvPr id="444" name="Google Shape;444;p127"/>
          <p:cNvPicPr preferRelativeResize="0"/>
          <p:nvPr/>
        </p:nvPicPr>
        <p:blipFill>
          <a:blip r:embed="rId4">
            <a:alphaModFix/>
          </a:blip>
          <a:stretch>
            <a:fillRect/>
          </a:stretch>
        </p:blipFill>
        <p:spPr>
          <a:xfrm>
            <a:off x="4149729" y="4559497"/>
            <a:ext cx="347677" cy="335125"/>
          </a:xfrm>
          <a:prstGeom prst="rect">
            <a:avLst/>
          </a:prstGeom>
          <a:noFill/>
          <a:ln>
            <a:noFill/>
          </a:ln>
        </p:spPr>
      </p:pic>
      <p:sp>
        <p:nvSpPr>
          <p:cNvPr id="445" name="Google Shape;445;p127"/>
          <p:cNvSpPr txBox="1"/>
          <p:nvPr/>
        </p:nvSpPr>
        <p:spPr>
          <a:xfrm>
            <a:off x="604275" y="1929275"/>
            <a:ext cx="4306200" cy="12951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4500">
                <a:solidFill>
                  <a:schemeClr val="dk1"/>
                </a:solidFill>
                <a:latin typeface="Google Sans"/>
                <a:ea typeface="Google Sans"/>
                <a:cs typeface="Google Sans"/>
                <a:sym typeface="Google Sans"/>
              </a:rPr>
              <a:t>Title - big idea goes here</a:t>
            </a:r>
            <a:endParaRPr b="1" sz="4500">
              <a:solidFill>
                <a:schemeClr val="dk1"/>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128"/>
          <p:cNvPicPr preferRelativeResize="0"/>
          <p:nvPr/>
        </p:nvPicPr>
        <p:blipFill rotWithShape="1">
          <a:blip r:embed="rId3">
            <a:alphaModFix/>
          </a:blip>
          <a:srcRect b="0" l="32798" r="14102" t="0"/>
          <a:stretch/>
        </p:blipFill>
        <p:spPr>
          <a:xfrm>
            <a:off x="5528675" y="0"/>
            <a:ext cx="3615325" cy="5143499"/>
          </a:xfrm>
          <a:prstGeom prst="rect">
            <a:avLst/>
          </a:prstGeom>
          <a:noFill/>
          <a:ln>
            <a:noFill/>
          </a:ln>
        </p:spPr>
      </p:pic>
      <p:pic>
        <p:nvPicPr>
          <p:cNvPr id="451" name="Google Shape;451;p128"/>
          <p:cNvPicPr preferRelativeResize="0"/>
          <p:nvPr/>
        </p:nvPicPr>
        <p:blipFill>
          <a:blip r:embed="rId4">
            <a:alphaModFix/>
          </a:blip>
          <a:stretch>
            <a:fillRect/>
          </a:stretch>
        </p:blipFill>
        <p:spPr>
          <a:xfrm>
            <a:off x="4481075" y="4574048"/>
            <a:ext cx="329284" cy="400375"/>
          </a:xfrm>
          <a:prstGeom prst="rect">
            <a:avLst/>
          </a:prstGeom>
          <a:noFill/>
          <a:ln>
            <a:noFill/>
          </a:ln>
        </p:spPr>
      </p:pic>
      <p:sp>
        <p:nvSpPr>
          <p:cNvPr id="452" name="Google Shape;452;p128"/>
          <p:cNvSpPr txBox="1"/>
          <p:nvPr/>
        </p:nvSpPr>
        <p:spPr>
          <a:xfrm>
            <a:off x="604275" y="1929275"/>
            <a:ext cx="4306200" cy="12951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4500">
                <a:solidFill>
                  <a:schemeClr val="dk1"/>
                </a:solidFill>
                <a:latin typeface="Google Sans"/>
                <a:ea typeface="Google Sans"/>
                <a:cs typeface="Google Sans"/>
                <a:sym typeface="Google Sans"/>
              </a:rPr>
              <a:t>Title - big idea goes here</a:t>
            </a:r>
            <a:endParaRPr b="1" sz="4500">
              <a:solidFill>
                <a:schemeClr val="dk1"/>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311" name="Shape 311"/>
        <p:cNvGrpSpPr/>
        <p:nvPr/>
      </p:nvGrpSpPr>
      <p:grpSpPr>
        <a:xfrm>
          <a:off x="0" y="0"/>
          <a:ext cx="0" cy="0"/>
          <a:chOff x="0" y="0"/>
          <a:chExt cx="0" cy="0"/>
        </a:xfrm>
      </p:grpSpPr>
      <p:sp>
        <p:nvSpPr>
          <p:cNvPr id="312" name="Google Shape;312;p111"/>
          <p:cNvSpPr txBox="1"/>
          <p:nvPr/>
        </p:nvSpPr>
        <p:spPr>
          <a:xfrm>
            <a:off x="2110675" y="1694400"/>
            <a:ext cx="4957800" cy="1754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5700">
                <a:solidFill>
                  <a:schemeClr val="accent2"/>
                </a:solidFill>
                <a:latin typeface="Google Sans"/>
                <a:ea typeface="Google Sans"/>
                <a:cs typeface="Google Sans"/>
                <a:sym typeface="Google Sans"/>
              </a:rPr>
              <a:t>Color &amp; Typography</a:t>
            </a:r>
            <a:endParaRPr b="1" sz="5700">
              <a:solidFill>
                <a:schemeClr val="accent2"/>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129"/>
          <p:cNvPicPr preferRelativeResize="0"/>
          <p:nvPr/>
        </p:nvPicPr>
        <p:blipFill rotWithShape="1">
          <a:blip r:embed="rId3">
            <a:alphaModFix/>
          </a:blip>
          <a:srcRect b="0" l="32798" r="14102" t="0"/>
          <a:stretch/>
        </p:blipFill>
        <p:spPr>
          <a:xfrm>
            <a:off x="5528675" y="0"/>
            <a:ext cx="3615325" cy="5143499"/>
          </a:xfrm>
          <a:prstGeom prst="rect">
            <a:avLst/>
          </a:prstGeom>
          <a:noFill/>
          <a:ln>
            <a:noFill/>
          </a:ln>
        </p:spPr>
      </p:pic>
      <p:sp>
        <p:nvSpPr>
          <p:cNvPr id="458" name="Google Shape;458;p129"/>
          <p:cNvSpPr/>
          <p:nvPr/>
        </p:nvSpPr>
        <p:spPr>
          <a:xfrm>
            <a:off x="580350"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59" name="Google Shape;459;p129"/>
          <p:cNvSpPr/>
          <p:nvPr/>
        </p:nvSpPr>
        <p:spPr>
          <a:xfrm>
            <a:off x="2094588"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60" name="Google Shape;460;p129"/>
          <p:cNvSpPr/>
          <p:nvPr/>
        </p:nvSpPr>
        <p:spPr>
          <a:xfrm>
            <a:off x="3608825"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61" name="Google Shape;461;p129"/>
          <p:cNvSpPr txBox="1"/>
          <p:nvPr/>
        </p:nvSpPr>
        <p:spPr>
          <a:xfrm>
            <a:off x="580350" y="1460225"/>
            <a:ext cx="4306200" cy="12951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4500">
                <a:solidFill>
                  <a:schemeClr val="dk1"/>
                </a:solidFill>
                <a:latin typeface="Google Sans"/>
                <a:ea typeface="Google Sans"/>
                <a:cs typeface="Google Sans"/>
                <a:sym typeface="Google Sans"/>
              </a:rPr>
              <a:t>Title - big idea goes here</a:t>
            </a:r>
            <a:endParaRPr b="1" sz="4500">
              <a:solidFill>
                <a:schemeClr val="dk1"/>
              </a:solidFill>
              <a:latin typeface="Google Sans"/>
              <a:ea typeface="Google Sans"/>
              <a:cs typeface="Google Sans"/>
              <a:sym typeface="Google Sans"/>
            </a:endParaRPr>
          </a:p>
        </p:txBody>
      </p:sp>
      <p:pic>
        <p:nvPicPr>
          <p:cNvPr id="462" name="Google Shape;462;p129"/>
          <p:cNvPicPr preferRelativeResize="0"/>
          <p:nvPr/>
        </p:nvPicPr>
        <p:blipFill>
          <a:blip r:embed="rId4">
            <a:alphaModFix/>
          </a:blip>
          <a:stretch>
            <a:fillRect/>
          </a:stretch>
        </p:blipFill>
        <p:spPr>
          <a:xfrm>
            <a:off x="4736572" y="3920129"/>
            <a:ext cx="1078225" cy="876979"/>
          </a:xfrm>
          <a:prstGeom prst="rect">
            <a:avLst/>
          </a:prstGeom>
          <a:noFill/>
          <a:ln>
            <a:noFill/>
          </a:ln>
          <a:effectLst>
            <a:outerShdw blurRad="57150" rotWithShape="0" algn="bl">
              <a:srgbClr val="000000">
                <a:alpha val="2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130"/>
          <p:cNvPicPr preferRelativeResize="0"/>
          <p:nvPr/>
        </p:nvPicPr>
        <p:blipFill rotWithShape="1">
          <a:blip r:embed="rId3">
            <a:alphaModFix/>
          </a:blip>
          <a:srcRect b="0" l="32798" r="14102" t="0"/>
          <a:stretch/>
        </p:blipFill>
        <p:spPr>
          <a:xfrm>
            <a:off x="5528675" y="0"/>
            <a:ext cx="3615325" cy="5143499"/>
          </a:xfrm>
          <a:prstGeom prst="rect">
            <a:avLst/>
          </a:prstGeom>
          <a:noFill/>
          <a:ln>
            <a:noFill/>
          </a:ln>
        </p:spPr>
      </p:pic>
      <p:pic>
        <p:nvPicPr>
          <p:cNvPr id="468" name="Google Shape;468;p130"/>
          <p:cNvPicPr preferRelativeResize="0"/>
          <p:nvPr/>
        </p:nvPicPr>
        <p:blipFill>
          <a:blip r:embed="rId4">
            <a:alphaModFix/>
          </a:blip>
          <a:stretch>
            <a:fillRect/>
          </a:stretch>
        </p:blipFill>
        <p:spPr>
          <a:xfrm>
            <a:off x="4210875" y="399525"/>
            <a:ext cx="785650" cy="729650"/>
          </a:xfrm>
          <a:prstGeom prst="rect">
            <a:avLst/>
          </a:prstGeom>
          <a:noFill/>
          <a:ln>
            <a:noFill/>
          </a:ln>
          <a:effectLst>
            <a:outerShdw blurRad="57150" rotWithShape="0" algn="bl">
              <a:srgbClr val="000000">
                <a:alpha val="20000"/>
              </a:srgbClr>
            </a:outerShdw>
          </a:effectLst>
        </p:spPr>
      </p:pic>
      <p:pic>
        <p:nvPicPr>
          <p:cNvPr id="469" name="Google Shape;469;p130"/>
          <p:cNvPicPr preferRelativeResize="0"/>
          <p:nvPr/>
        </p:nvPicPr>
        <p:blipFill>
          <a:blip r:embed="rId5">
            <a:alphaModFix/>
          </a:blip>
          <a:stretch>
            <a:fillRect/>
          </a:stretch>
        </p:blipFill>
        <p:spPr>
          <a:xfrm>
            <a:off x="457425" y="4204125"/>
            <a:ext cx="729175" cy="307475"/>
          </a:xfrm>
          <a:prstGeom prst="rect">
            <a:avLst/>
          </a:prstGeom>
          <a:noFill/>
          <a:ln>
            <a:noFill/>
          </a:ln>
        </p:spPr>
      </p:pic>
      <p:sp>
        <p:nvSpPr>
          <p:cNvPr id="470" name="Google Shape;470;p130"/>
          <p:cNvSpPr/>
          <p:nvPr/>
        </p:nvSpPr>
        <p:spPr>
          <a:xfrm>
            <a:off x="580350"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71" name="Google Shape;471;p130"/>
          <p:cNvSpPr/>
          <p:nvPr/>
        </p:nvSpPr>
        <p:spPr>
          <a:xfrm>
            <a:off x="2094588"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72" name="Google Shape;472;p130"/>
          <p:cNvSpPr/>
          <p:nvPr/>
        </p:nvSpPr>
        <p:spPr>
          <a:xfrm>
            <a:off x="3608825"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73" name="Google Shape;473;p130"/>
          <p:cNvSpPr txBox="1"/>
          <p:nvPr/>
        </p:nvSpPr>
        <p:spPr>
          <a:xfrm>
            <a:off x="580350" y="1460225"/>
            <a:ext cx="4306200" cy="12951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4500">
                <a:solidFill>
                  <a:schemeClr val="dk1"/>
                </a:solidFill>
                <a:latin typeface="Google Sans"/>
                <a:ea typeface="Google Sans"/>
                <a:cs typeface="Google Sans"/>
                <a:sym typeface="Google Sans"/>
              </a:rPr>
              <a:t>Title - big idea goes here</a:t>
            </a:r>
            <a:endParaRPr b="1" sz="4500">
              <a:solidFill>
                <a:schemeClr val="dk1"/>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131"/>
          <p:cNvPicPr preferRelativeResize="0"/>
          <p:nvPr/>
        </p:nvPicPr>
        <p:blipFill rotWithShape="1">
          <a:blip r:embed="rId3">
            <a:alphaModFix/>
          </a:blip>
          <a:srcRect b="0" l="32798" r="14102" t="0"/>
          <a:stretch/>
        </p:blipFill>
        <p:spPr>
          <a:xfrm>
            <a:off x="5528675" y="0"/>
            <a:ext cx="3615325" cy="5143499"/>
          </a:xfrm>
          <a:prstGeom prst="rect">
            <a:avLst/>
          </a:prstGeom>
          <a:noFill/>
          <a:ln>
            <a:noFill/>
          </a:ln>
        </p:spPr>
      </p:pic>
      <p:pic>
        <p:nvPicPr>
          <p:cNvPr id="479" name="Google Shape;479;p131"/>
          <p:cNvPicPr preferRelativeResize="0"/>
          <p:nvPr/>
        </p:nvPicPr>
        <p:blipFill>
          <a:blip r:embed="rId4">
            <a:alphaModFix/>
          </a:blip>
          <a:stretch>
            <a:fillRect/>
          </a:stretch>
        </p:blipFill>
        <p:spPr>
          <a:xfrm>
            <a:off x="4149729" y="4559497"/>
            <a:ext cx="347677" cy="335125"/>
          </a:xfrm>
          <a:prstGeom prst="rect">
            <a:avLst/>
          </a:prstGeom>
          <a:noFill/>
          <a:ln>
            <a:noFill/>
          </a:ln>
        </p:spPr>
      </p:pic>
      <p:sp>
        <p:nvSpPr>
          <p:cNvPr id="480" name="Google Shape;480;p131"/>
          <p:cNvSpPr/>
          <p:nvPr/>
        </p:nvSpPr>
        <p:spPr>
          <a:xfrm>
            <a:off x="580350"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81" name="Google Shape;481;p131"/>
          <p:cNvSpPr/>
          <p:nvPr/>
        </p:nvSpPr>
        <p:spPr>
          <a:xfrm>
            <a:off x="2094588"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82" name="Google Shape;482;p131"/>
          <p:cNvSpPr/>
          <p:nvPr/>
        </p:nvSpPr>
        <p:spPr>
          <a:xfrm>
            <a:off x="3608825"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83" name="Google Shape;483;p131"/>
          <p:cNvSpPr txBox="1"/>
          <p:nvPr/>
        </p:nvSpPr>
        <p:spPr>
          <a:xfrm>
            <a:off x="580350" y="1460225"/>
            <a:ext cx="4306200" cy="12951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4500">
                <a:solidFill>
                  <a:schemeClr val="dk1"/>
                </a:solidFill>
                <a:latin typeface="Google Sans"/>
                <a:ea typeface="Google Sans"/>
                <a:cs typeface="Google Sans"/>
                <a:sym typeface="Google Sans"/>
              </a:rPr>
              <a:t>Title - big idea goes here</a:t>
            </a:r>
            <a:endParaRPr b="1" sz="4500">
              <a:solidFill>
                <a:schemeClr val="dk1"/>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132"/>
          <p:cNvPicPr preferRelativeResize="0"/>
          <p:nvPr/>
        </p:nvPicPr>
        <p:blipFill rotWithShape="1">
          <a:blip r:embed="rId3">
            <a:alphaModFix/>
          </a:blip>
          <a:srcRect b="0" l="32798" r="14102" t="0"/>
          <a:stretch/>
        </p:blipFill>
        <p:spPr>
          <a:xfrm>
            <a:off x="5528675" y="0"/>
            <a:ext cx="3615325" cy="5143499"/>
          </a:xfrm>
          <a:prstGeom prst="rect">
            <a:avLst/>
          </a:prstGeom>
          <a:noFill/>
          <a:ln>
            <a:noFill/>
          </a:ln>
        </p:spPr>
      </p:pic>
      <p:pic>
        <p:nvPicPr>
          <p:cNvPr id="489" name="Google Shape;489;p132"/>
          <p:cNvPicPr preferRelativeResize="0"/>
          <p:nvPr/>
        </p:nvPicPr>
        <p:blipFill>
          <a:blip r:embed="rId4">
            <a:alphaModFix/>
          </a:blip>
          <a:stretch>
            <a:fillRect/>
          </a:stretch>
        </p:blipFill>
        <p:spPr>
          <a:xfrm>
            <a:off x="4481075" y="4574048"/>
            <a:ext cx="329284" cy="400375"/>
          </a:xfrm>
          <a:prstGeom prst="rect">
            <a:avLst/>
          </a:prstGeom>
          <a:noFill/>
          <a:ln>
            <a:noFill/>
          </a:ln>
        </p:spPr>
      </p:pic>
      <p:sp>
        <p:nvSpPr>
          <p:cNvPr id="490" name="Google Shape;490;p132"/>
          <p:cNvSpPr/>
          <p:nvPr/>
        </p:nvSpPr>
        <p:spPr>
          <a:xfrm>
            <a:off x="580350"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91" name="Google Shape;491;p132"/>
          <p:cNvSpPr/>
          <p:nvPr/>
        </p:nvSpPr>
        <p:spPr>
          <a:xfrm>
            <a:off x="2094588"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92" name="Google Shape;492;p132"/>
          <p:cNvSpPr/>
          <p:nvPr/>
        </p:nvSpPr>
        <p:spPr>
          <a:xfrm>
            <a:off x="3608825" y="3158200"/>
            <a:ext cx="801300" cy="801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Google Sans"/>
                <a:ea typeface="Google Sans"/>
                <a:cs typeface="Google Sans"/>
                <a:sym typeface="Google Sans"/>
              </a:rPr>
              <a:t>Logo</a:t>
            </a:r>
            <a:endParaRPr sz="1300">
              <a:solidFill>
                <a:schemeClr val="lt1"/>
              </a:solidFill>
              <a:latin typeface="Google Sans"/>
              <a:ea typeface="Google Sans"/>
              <a:cs typeface="Google Sans"/>
              <a:sym typeface="Google Sans"/>
            </a:endParaRPr>
          </a:p>
        </p:txBody>
      </p:sp>
      <p:sp>
        <p:nvSpPr>
          <p:cNvPr id="493" name="Google Shape;493;p132"/>
          <p:cNvSpPr txBox="1"/>
          <p:nvPr/>
        </p:nvSpPr>
        <p:spPr>
          <a:xfrm>
            <a:off x="580350" y="1460225"/>
            <a:ext cx="4306200" cy="12951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4500">
                <a:solidFill>
                  <a:schemeClr val="dk1"/>
                </a:solidFill>
                <a:latin typeface="Google Sans"/>
                <a:ea typeface="Google Sans"/>
                <a:cs typeface="Google Sans"/>
                <a:sym typeface="Google Sans"/>
              </a:rPr>
              <a:t>Title - big idea goes here</a:t>
            </a:r>
            <a:endParaRPr b="1" sz="4500">
              <a:solidFill>
                <a:schemeClr val="dk1"/>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497" name="Shape 497"/>
        <p:cNvGrpSpPr/>
        <p:nvPr/>
      </p:nvGrpSpPr>
      <p:grpSpPr>
        <a:xfrm>
          <a:off x="0" y="0"/>
          <a:ext cx="0" cy="0"/>
          <a:chOff x="0" y="0"/>
          <a:chExt cx="0" cy="0"/>
        </a:xfrm>
      </p:grpSpPr>
      <p:sp>
        <p:nvSpPr>
          <p:cNvPr id="498" name="Google Shape;498;p133"/>
          <p:cNvSpPr txBox="1"/>
          <p:nvPr/>
        </p:nvSpPr>
        <p:spPr>
          <a:xfrm>
            <a:off x="2110675" y="1694400"/>
            <a:ext cx="4957800" cy="1754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5700">
                <a:solidFill>
                  <a:schemeClr val="accent2"/>
                </a:solidFill>
                <a:latin typeface="Google Sans"/>
                <a:ea typeface="Google Sans"/>
                <a:cs typeface="Google Sans"/>
                <a:sym typeface="Google Sans"/>
              </a:rPr>
              <a:t>Chapter Slides</a:t>
            </a:r>
            <a:endParaRPr b="1" sz="5700">
              <a:solidFill>
                <a:schemeClr val="accent2"/>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134"/>
          <p:cNvPicPr preferRelativeResize="0"/>
          <p:nvPr/>
        </p:nvPicPr>
        <p:blipFill rotWithShape="1">
          <a:blip r:embed="rId3">
            <a:alphaModFix/>
          </a:blip>
          <a:srcRect b="7305" l="22665" r="606" t="16036"/>
          <a:stretch/>
        </p:blipFill>
        <p:spPr>
          <a:xfrm>
            <a:off x="5183975" y="1300526"/>
            <a:ext cx="3742049" cy="2824201"/>
          </a:xfrm>
          <a:prstGeom prst="rect">
            <a:avLst/>
          </a:prstGeom>
          <a:noFill/>
          <a:ln>
            <a:noFill/>
          </a:ln>
        </p:spPr>
      </p:pic>
      <p:pic>
        <p:nvPicPr>
          <p:cNvPr id="504" name="Google Shape;504;p134"/>
          <p:cNvPicPr preferRelativeResize="0"/>
          <p:nvPr/>
        </p:nvPicPr>
        <p:blipFill>
          <a:blip r:embed="rId4">
            <a:alphaModFix/>
          </a:blip>
          <a:stretch>
            <a:fillRect/>
          </a:stretch>
        </p:blipFill>
        <p:spPr>
          <a:xfrm>
            <a:off x="5402207" y="1012699"/>
            <a:ext cx="755255" cy="404951"/>
          </a:xfrm>
          <a:prstGeom prst="rect">
            <a:avLst/>
          </a:prstGeom>
          <a:noFill/>
          <a:ln>
            <a:noFill/>
          </a:ln>
        </p:spPr>
      </p:pic>
      <p:pic>
        <p:nvPicPr>
          <p:cNvPr id="505" name="Google Shape;505;p134"/>
          <p:cNvPicPr preferRelativeResize="0"/>
          <p:nvPr/>
        </p:nvPicPr>
        <p:blipFill>
          <a:blip r:embed="rId5">
            <a:alphaModFix/>
          </a:blip>
          <a:stretch>
            <a:fillRect/>
          </a:stretch>
        </p:blipFill>
        <p:spPr>
          <a:xfrm>
            <a:off x="7682675" y="3578075"/>
            <a:ext cx="1087001" cy="744675"/>
          </a:xfrm>
          <a:prstGeom prst="rect">
            <a:avLst/>
          </a:prstGeom>
          <a:noFill/>
          <a:ln>
            <a:noFill/>
          </a:ln>
          <a:effectLst>
            <a:outerShdw blurRad="57150" rotWithShape="0" algn="bl" dir="5400000" dist="19050">
              <a:srgbClr val="000000">
                <a:alpha val="20000"/>
              </a:srgbClr>
            </a:outerShdw>
          </a:effectLst>
        </p:spPr>
      </p:pic>
      <p:sp>
        <p:nvSpPr>
          <p:cNvPr id="506" name="Google Shape;506;p134"/>
          <p:cNvSpPr txBox="1"/>
          <p:nvPr/>
        </p:nvSpPr>
        <p:spPr>
          <a:xfrm>
            <a:off x="507500" y="1224325"/>
            <a:ext cx="3480000" cy="1676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Chapter</a:t>
            </a:r>
            <a:endParaRPr b="1" sz="5100">
              <a:solidFill>
                <a:schemeClr val="lt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title here</a:t>
            </a:r>
            <a:endParaRPr b="1" sz="5100">
              <a:solidFill>
                <a:schemeClr val="lt1"/>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0" name="Shape 510"/>
        <p:cNvGrpSpPr/>
        <p:nvPr/>
      </p:nvGrpSpPr>
      <p:grpSpPr>
        <a:xfrm>
          <a:off x="0" y="0"/>
          <a:ext cx="0" cy="0"/>
          <a:chOff x="0" y="0"/>
          <a:chExt cx="0" cy="0"/>
        </a:xfrm>
      </p:grpSpPr>
      <p:pic>
        <p:nvPicPr>
          <p:cNvPr id="511" name="Google Shape;511;p135"/>
          <p:cNvPicPr preferRelativeResize="0"/>
          <p:nvPr/>
        </p:nvPicPr>
        <p:blipFill rotWithShape="1">
          <a:blip r:embed="rId4">
            <a:alphaModFix/>
          </a:blip>
          <a:srcRect b="7305" l="22665" r="606" t="16036"/>
          <a:stretch/>
        </p:blipFill>
        <p:spPr>
          <a:xfrm>
            <a:off x="5321412" y="1124525"/>
            <a:ext cx="3358375" cy="2534643"/>
          </a:xfrm>
          <a:prstGeom prst="rect">
            <a:avLst/>
          </a:prstGeom>
          <a:noFill/>
          <a:ln>
            <a:noFill/>
          </a:ln>
        </p:spPr>
      </p:pic>
      <p:pic>
        <p:nvPicPr>
          <p:cNvPr id="512" name="Google Shape;512;p135"/>
          <p:cNvPicPr preferRelativeResize="0"/>
          <p:nvPr/>
        </p:nvPicPr>
        <p:blipFill>
          <a:blip r:embed="rId5">
            <a:alphaModFix/>
          </a:blip>
          <a:stretch>
            <a:fillRect/>
          </a:stretch>
        </p:blipFill>
        <p:spPr>
          <a:xfrm>
            <a:off x="5548850" y="969700"/>
            <a:ext cx="436450" cy="532875"/>
          </a:xfrm>
          <a:prstGeom prst="rect">
            <a:avLst/>
          </a:prstGeom>
          <a:noFill/>
          <a:ln>
            <a:noFill/>
          </a:ln>
        </p:spPr>
      </p:pic>
      <p:pic>
        <p:nvPicPr>
          <p:cNvPr id="513" name="Google Shape;513;p135"/>
          <p:cNvPicPr preferRelativeResize="0"/>
          <p:nvPr/>
        </p:nvPicPr>
        <p:blipFill>
          <a:blip r:embed="rId6">
            <a:alphaModFix/>
          </a:blip>
          <a:stretch>
            <a:fillRect/>
          </a:stretch>
        </p:blipFill>
        <p:spPr>
          <a:xfrm>
            <a:off x="8116296" y="2900657"/>
            <a:ext cx="819849" cy="978838"/>
          </a:xfrm>
          <a:prstGeom prst="rect">
            <a:avLst/>
          </a:prstGeom>
          <a:noFill/>
          <a:ln>
            <a:noFill/>
          </a:ln>
          <a:effectLst>
            <a:outerShdw blurRad="57150" rotWithShape="0" algn="bl" dir="5400000" dist="19050">
              <a:srgbClr val="000000">
                <a:alpha val="20000"/>
              </a:srgbClr>
            </a:outerShdw>
          </a:effectLst>
        </p:spPr>
      </p:pic>
      <p:sp>
        <p:nvSpPr>
          <p:cNvPr id="514" name="Google Shape;514;p135"/>
          <p:cNvSpPr txBox="1"/>
          <p:nvPr/>
        </p:nvSpPr>
        <p:spPr>
          <a:xfrm>
            <a:off x="507500" y="1367950"/>
            <a:ext cx="3480000" cy="153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Chapter</a:t>
            </a:r>
            <a:endParaRPr b="1" sz="5100">
              <a:solidFill>
                <a:schemeClr val="lt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title here</a:t>
            </a:r>
            <a:endParaRPr b="1" sz="5100">
              <a:solidFill>
                <a:schemeClr val="lt1"/>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pic>
        <p:nvPicPr>
          <p:cNvPr id="519" name="Google Shape;519;p136"/>
          <p:cNvPicPr preferRelativeResize="0"/>
          <p:nvPr/>
        </p:nvPicPr>
        <p:blipFill rotWithShape="1">
          <a:blip r:embed="rId4">
            <a:alphaModFix/>
          </a:blip>
          <a:srcRect b="7305" l="22665" r="606" t="16036"/>
          <a:stretch/>
        </p:blipFill>
        <p:spPr>
          <a:xfrm>
            <a:off x="4623950" y="1157500"/>
            <a:ext cx="3314701" cy="2501681"/>
          </a:xfrm>
          <a:prstGeom prst="rect">
            <a:avLst/>
          </a:prstGeom>
          <a:noFill/>
          <a:ln>
            <a:noFill/>
          </a:ln>
        </p:spPr>
      </p:pic>
      <p:pic>
        <p:nvPicPr>
          <p:cNvPr id="520" name="Google Shape;520;p136"/>
          <p:cNvPicPr preferRelativeResize="0"/>
          <p:nvPr/>
        </p:nvPicPr>
        <p:blipFill>
          <a:blip r:embed="rId5">
            <a:alphaModFix/>
          </a:blip>
          <a:stretch>
            <a:fillRect/>
          </a:stretch>
        </p:blipFill>
        <p:spPr>
          <a:xfrm>
            <a:off x="4387632" y="911799"/>
            <a:ext cx="755255" cy="404951"/>
          </a:xfrm>
          <a:prstGeom prst="rect">
            <a:avLst/>
          </a:prstGeom>
          <a:noFill/>
          <a:ln>
            <a:noFill/>
          </a:ln>
        </p:spPr>
      </p:pic>
      <p:pic>
        <p:nvPicPr>
          <p:cNvPr id="521" name="Google Shape;521;p136"/>
          <p:cNvPicPr preferRelativeResize="0"/>
          <p:nvPr/>
        </p:nvPicPr>
        <p:blipFill>
          <a:blip r:embed="rId6">
            <a:alphaModFix/>
          </a:blip>
          <a:stretch>
            <a:fillRect/>
          </a:stretch>
        </p:blipFill>
        <p:spPr>
          <a:xfrm>
            <a:off x="8344927" y="1978024"/>
            <a:ext cx="331656" cy="404950"/>
          </a:xfrm>
          <a:prstGeom prst="rect">
            <a:avLst/>
          </a:prstGeom>
          <a:noFill/>
          <a:ln>
            <a:noFill/>
          </a:ln>
        </p:spPr>
      </p:pic>
      <p:sp>
        <p:nvSpPr>
          <p:cNvPr id="522" name="Google Shape;522;p136"/>
          <p:cNvSpPr txBox="1"/>
          <p:nvPr/>
        </p:nvSpPr>
        <p:spPr>
          <a:xfrm>
            <a:off x="507500" y="1367950"/>
            <a:ext cx="3480000" cy="153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Chapter</a:t>
            </a:r>
            <a:endParaRPr b="1" sz="5100">
              <a:solidFill>
                <a:schemeClr val="lt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title here</a:t>
            </a:r>
            <a:endParaRPr b="1" sz="5100">
              <a:solidFill>
                <a:schemeClr val="lt1"/>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pic>
        <p:nvPicPr>
          <p:cNvPr id="527" name="Google Shape;527;p137"/>
          <p:cNvPicPr preferRelativeResize="0"/>
          <p:nvPr/>
        </p:nvPicPr>
        <p:blipFill rotWithShape="1">
          <a:blip r:embed="rId4">
            <a:alphaModFix/>
          </a:blip>
          <a:srcRect b="7305" l="22665" r="606" t="16036"/>
          <a:stretch/>
        </p:blipFill>
        <p:spPr>
          <a:xfrm>
            <a:off x="4005574" y="2161127"/>
            <a:ext cx="3153476" cy="2380000"/>
          </a:xfrm>
          <a:prstGeom prst="rect">
            <a:avLst/>
          </a:prstGeom>
          <a:noFill/>
          <a:ln>
            <a:noFill/>
          </a:ln>
        </p:spPr>
      </p:pic>
      <p:pic>
        <p:nvPicPr>
          <p:cNvPr id="528" name="Google Shape;528;p137"/>
          <p:cNvPicPr preferRelativeResize="0"/>
          <p:nvPr/>
        </p:nvPicPr>
        <p:blipFill>
          <a:blip r:embed="rId5">
            <a:alphaModFix/>
          </a:blip>
          <a:stretch>
            <a:fillRect/>
          </a:stretch>
        </p:blipFill>
        <p:spPr>
          <a:xfrm>
            <a:off x="6762257" y="4227299"/>
            <a:ext cx="755255" cy="404951"/>
          </a:xfrm>
          <a:prstGeom prst="rect">
            <a:avLst/>
          </a:prstGeom>
          <a:noFill/>
          <a:ln>
            <a:noFill/>
          </a:ln>
        </p:spPr>
      </p:pic>
      <p:pic>
        <p:nvPicPr>
          <p:cNvPr id="529" name="Google Shape;529;p137"/>
          <p:cNvPicPr preferRelativeResize="0"/>
          <p:nvPr/>
        </p:nvPicPr>
        <p:blipFill>
          <a:blip r:embed="rId6">
            <a:alphaModFix/>
          </a:blip>
          <a:stretch>
            <a:fillRect/>
          </a:stretch>
        </p:blipFill>
        <p:spPr>
          <a:xfrm>
            <a:off x="7248663" y="1199814"/>
            <a:ext cx="919224" cy="886917"/>
          </a:xfrm>
          <a:prstGeom prst="rect">
            <a:avLst/>
          </a:prstGeom>
          <a:noFill/>
          <a:ln>
            <a:noFill/>
          </a:ln>
          <a:effectLst>
            <a:outerShdw blurRad="57150" rotWithShape="0" algn="bl" dir="5400000" dist="19050">
              <a:srgbClr val="000000">
                <a:alpha val="20000"/>
              </a:srgbClr>
            </a:outerShdw>
          </a:effectLst>
        </p:spPr>
      </p:pic>
      <p:pic>
        <p:nvPicPr>
          <p:cNvPr id="530" name="Google Shape;530;p137"/>
          <p:cNvPicPr preferRelativeResize="0"/>
          <p:nvPr/>
        </p:nvPicPr>
        <p:blipFill>
          <a:blip r:embed="rId7">
            <a:alphaModFix/>
          </a:blip>
          <a:stretch>
            <a:fillRect/>
          </a:stretch>
        </p:blipFill>
        <p:spPr>
          <a:xfrm>
            <a:off x="3822251" y="4046572"/>
            <a:ext cx="333047" cy="404950"/>
          </a:xfrm>
          <a:prstGeom prst="rect">
            <a:avLst/>
          </a:prstGeom>
          <a:noFill/>
          <a:ln>
            <a:noFill/>
          </a:ln>
        </p:spPr>
      </p:pic>
      <p:sp>
        <p:nvSpPr>
          <p:cNvPr id="531" name="Google Shape;531;p137"/>
          <p:cNvSpPr txBox="1"/>
          <p:nvPr/>
        </p:nvSpPr>
        <p:spPr>
          <a:xfrm>
            <a:off x="507500" y="1367950"/>
            <a:ext cx="3480000" cy="153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Chapter</a:t>
            </a:r>
            <a:endParaRPr b="1" sz="5100">
              <a:solidFill>
                <a:schemeClr val="lt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title here</a:t>
            </a:r>
            <a:endParaRPr b="1" sz="5100">
              <a:solidFill>
                <a:schemeClr val="lt1"/>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138"/>
          <p:cNvPicPr preferRelativeResize="0"/>
          <p:nvPr/>
        </p:nvPicPr>
        <p:blipFill>
          <a:blip r:embed="rId3">
            <a:alphaModFix/>
          </a:blip>
          <a:stretch>
            <a:fillRect/>
          </a:stretch>
        </p:blipFill>
        <p:spPr>
          <a:xfrm>
            <a:off x="2417699" y="156324"/>
            <a:ext cx="301525" cy="399600"/>
          </a:xfrm>
          <a:prstGeom prst="rect">
            <a:avLst/>
          </a:prstGeom>
          <a:noFill/>
          <a:ln>
            <a:noFill/>
          </a:ln>
        </p:spPr>
      </p:pic>
      <p:sp>
        <p:nvSpPr>
          <p:cNvPr id="537" name="Google Shape;537;p138"/>
          <p:cNvSpPr txBox="1"/>
          <p:nvPr/>
        </p:nvSpPr>
        <p:spPr>
          <a:xfrm>
            <a:off x="507500" y="1367950"/>
            <a:ext cx="3480000" cy="153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dk1"/>
                </a:solidFill>
                <a:latin typeface="Google Sans"/>
                <a:ea typeface="Google Sans"/>
                <a:cs typeface="Google Sans"/>
                <a:sym typeface="Google Sans"/>
              </a:rPr>
              <a:t>Chapter</a:t>
            </a:r>
            <a:endParaRPr b="1" sz="5100">
              <a:solidFill>
                <a:schemeClr val="dk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dk1"/>
                </a:solidFill>
                <a:latin typeface="Google Sans"/>
                <a:ea typeface="Google Sans"/>
                <a:cs typeface="Google Sans"/>
                <a:sym typeface="Google Sans"/>
              </a:rPr>
              <a:t>title here</a:t>
            </a:r>
            <a:endParaRPr b="1" sz="5100">
              <a:solidFill>
                <a:schemeClr val="dk1"/>
              </a:solidFill>
              <a:latin typeface="Google Sans"/>
              <a:ea typeface="Google Sans"/>
              <a:cs typeface="Google Sans"/>
              <a:sym typeface="Google Sans"/>
            </a:endParaRPr>
          </a:p>
        </p:txBody>
      </p:sp>
      <p:pic>
        <p:nvPicPr>
          <p:cNvPr id="538" name="Google Shape;538;p138"/>
          <p:cNvPicPr preferRelativeResize="0"/>
          <p:nvPr/>
        </p:nvPicPr>
        <p:blipFill rotWithShape="1">
          <a:blip r:embed="rId4">
            <a:alphaModFix/>
          </a:blip>
          <a:srcRect b="7305" l="22665" r="606" t="16036"/>
          <a:stretch/>
        </p:blipFill>
        <p:spPr>
          <a:xfrm>
            <a:off x="5491000" y="1157500"/>
            <a:ext cx="3314701" cy="2501681"/>
          </a:xfrm>
          <a:prstGeom prst="rect">
            <a:avLst/>
          </a:prstGeom>
          <a:noFill/>
          <a:ln>
            <a:noFill/>
          </a:ln>
        </p:spPr>
      </p:pic>
      <p:pic>
        <p:nvPicPr>
          <p:cNvPr id="539" name="Google Shape;539;p138"/>
          <p:cNvPicPr preferRelativeResize="0"/>
          <p:nvPr/>
        </p:nvPicPr>
        <p:blipFill>
          <a:blip r:embed="rId5">
            <a:alphaModFix/>
          </a:blip>
          <a:stretch>
            <a:fillRect/>
          </a:stretch>
        </p:blipFill>
        <p:spPr>
          <a:xfrm>
            <a:off x="5240650" y="3276599"/>
            <a:ext cx="1300525" cy="696600"/>
          </a:xfrm>
          <a:prstGeom prst="rect">
            <a:avLst/>
          </a:prstGeom>
          <a:noFill/>
          <a:ln>
            <a:noFill/>
          </a:ln>
          <a:effectLst>
            <a:outerShdw blurRad="57150" rotWithShape="0" algn="bl" dir="2220000" dist="19050">
              <a:srgbClr val="000000">
                <a:alpha val="19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12"/>
          <p:cNvSpPr/>
          <p:nvPr/>
        </p:nvSpPr>
        <p:spPr>
          <a:xfrm>
            <a:off x="497300" y="1170888"/>
            <a:ext cx="927900" cy="927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2"/>
          <p:cNvSpPr/>
          <p:nvPr/>
        </p:nvSpPr>
        <p:spPr>
          <a:xfrm>
            <a:off x="1789200" y="1170888"/>
            <a:ext cx="927900" cy="92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2"/>
          <p:cNvSpPr/>
          <p:nvPr/>
        </p:nvSpPr>
        <p:spPr>
          <a:xfrm>
            <a:off x="3081100" y="1170888"/>
            <a:ext cx="927900" cy="92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2"/>
          <p:cNvSpPr/>
          <p:nvPr/>
        </p:nvSpPr>
        <p:spPr>
          <a:xfrm>
            <a:off x="4373000" y="1170888"/>
            <a:ext cx="927900" cy="92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2"/>
          <p:cNvSpPr txBox="1"/>
          <p:nvPr/>
        </p:nvSpPr>
        <p:spPr>
          <a:xfrm>
            <a:off x="497300" y="2261963"/>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Blue 500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#4285f4</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sp>
        <p:nvSpPr>
          <p:cNvPr id="322" name="Google Shape;322;p112"/>
          <p:cNvSpPr txBox="1"/>
          <p:nvPr/>
        </p:nvSpPr>
        <p:spPr>
          <a:xfrm>
            <a:off x="1789194" y="226195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Red 500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#ea4335</a:t>
            </a:r>
            <a:endParaRPr sz="800">
              <a:latin typeface="Google Sans"/>
              <a:ea typeface="Google Sans"/>
              <a:cs typeface="Google Sans"/>
              <a:sym typeface="Google Sans"/>
            </a:endParaRPr>
          </a:p>
        </p:txBody>
      </p:sp>
      <p:sp>
        <p:nvSpPr>
          <p:cNvPr id="323" name="Google Shape;323;p112"/>
          <p:cNvSpPr txBox="1"/>
          <p:nvPr/>
        </p:nvSpPr>
        <p:spPr>
          <a:xfrm>
            <a:off x="3081094" y="226195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Yellow 500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#fbbc04</a:t>
            </a:r>
            <a:endParaRPr sz="800">
              <a:latin typeface="Google Sans"/>
              <a:ea typeface="Google Sans"/>
              <a:cs typeface="Google Sans"/>
              <a:sym typeface="Google Sans"/>
            </a:endParaRPr>
          </a:p>
        </p:txBody>
      </p:sp>
      <p:sp>
        <p:nvSpPr>
          <p:cNvPr id="324" name="Google Shape;324;p112"/>
          <p:cNvSpPr txBox="1"/>
          <p:nvPr/>
        </p:nvSpPr>
        <p:spPr>
          <a:xfrm>
            <a:off x="4372994" y="226195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Green 500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#34a853</a:t>
            </a:r>
            <a:endParaRPr sz="800">
              <a:latin typeface="Google Sans"/>
              <a:ea typeface="Google Sans"/>
              <a:cs typeface="Google Sans"/>
              <a:sym typeface="Google Sans"/>
            </a:endParaRPr>
          </a:p>
        </p:txBody>
      </p:sp>
      <p:sp>
        <p:nvSpPr>
          <p:cNvPr id="325" name="Google Shape;325;p112"/>
          <p:cNvSpPr/>
          <p:nvPr/>
        </p:nvSpPr>
        <p:spPr>
          <a:xfrm>
            <a:off x="497300" y="2854738"/>
            <a:ext cx="927900" cy="927900"/>
          </a:xfrm>
          <a:prstGeom prst="rect">
            <a:avLst/>
          </a:pr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2"/>
          <p:cNvSpPr/>
          <p:nvPr/>
        </p:nvSpPr>
        <p:spPr>
          <a:xfrm>
            <a:off x="1789200" y="2854738"/>
            <a:ext cx="927900" cy="927900"/>
          </a:xfrm>
          <a:prstGeom prst="rect">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2"/>
          <p:cNvSpPr txBox="1"/>
          <p:nvPr/>
        </p:nvSpPr>
        <p:spPr>
          <a:xfrm>
            <a:off x="497294" y="394580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Grey 200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#e8eaed</a:t>
            </a:r>
            <a:endParaRPr sz="800">
              <a:latin typeface="Google Sans"/>
              <a:ea typeface="Google Sans"/>
              <a:cs typeface="Google Sans"/>
              <a:sym typeface="Google Sans"/>
            </a:endParaRPr>
          </a:p>
        </p:txBody>
      </p:sp>
      <p:sp>
        <p:nvSpPr>
          <p:cNvPr id="328" name="Google Shape;328;p112"/>
          <p:cNvSpPr txBox="1"/>
          <p:nvPr/>
        </p:nvSpPr>
        <p:spPr>
          <a:xfrm>
            <a:off x="1789194" y="394580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Grey 900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#202124</a:t>
            </a:r>
            <a:endParaRPr sz="800">
              <a:latin typeface="Google Sans"/>
              <a:ea typeface="Google Sans"/>
              <a:cs typeface="Google Sans"/>
              <a:sym typeface="Google Sans"/>
            </a:endParaRPr>
          </a:p>
        </p:txBody>
      </p:sp>
      <p:sp>
        <p:nvSpPr>
          <p:cNvPr id="329" name="Google Shape;329;p112"/>
          <p:cNvSpPr txBox="1"/>
          <p:nvPr/>
        </p:nvSpPr>
        <p:spPr>
          <a:xfrm>
            <a:off x="6293115" y="1199595"/>
            <a:ext cx="19347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2000">
                <a:solidFill>
                  <a:srgbClr val="202124"/>
                </a:solidFill>
                <a:latin typeface="Google Sans"/>
                <a:ea typeface="Google Sans"/>
                <a:cs typeface="Google Sans"/>
                <a:sym typeface="Google Sans"/>
              </a:rPr>
              <a:t>Headlines</a:t>
            </a:r>
            <a:endParaRPr b="1" sz="20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b="1">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a:solidFill>
                  <a:srgbClr val="202124"/>
                </a:solidFill>
                <a:latin typeface="Google Sans"/>
                <a:ea typeface="Google Sans"/>
                <a:cs typeface="Google Sans"/>
                <a:sym typeface="Google Sans"/>
              </a:rPr>
              <a:t>Google Sans Bold</a:t>
            </a:r>
            <a:endParaRPr b="1">
              <a:solidFill>
                <a:srgbClr val="202124"/>
              </a:solidFill>
              <a:latin typeface="Google Sans"/>
              <a:ea typeface="Google Sans"/>
              <a:cs typeface="Google Sans"/>
              <a:sym typeface="Google Sans"/>
            </a:endParaRPr>
          </a:p>
        </p:txBody>
      </p:sp>
      <p:sp>
        <p:nvSpPr>
          <p:cNvPr id="330" name="Google Shape;330;p112"/>
          <p:cNvSpPr txBox="1"/>
          <p:nvPr/>
        </p:nvSpPr>
        <p:spPr>
          <a:xfrm>
            <a:off x="6293115" y="2420870"/>
            <a:ext cx="19347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5F6368"/>
                </a:solidFill>
                <a:latin typeface="Google Sans Medium"/>
                <a:ea typeface="Google Sans Medium"/>
                <a:cs typeface="Google Sans Medium"/>
                <a:sym typeface="Google Sans Medium"/>
              </a:rPr>
              <a:t>Subheads</a:t>
            </a:r>
            <a:endParaRPr sz="20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a:solidFill>
                <a:srgbClr val="5F6368"/>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a:solidFill>
                  <a:srgbClr val="5F6368"/>
                </a:solidFill>
                <a:latin typeface="Google Sans Medium"/>
                <a:ea typeface="Google Sans Medium"/>
                <a:cs typeface="Google Sans Medium"/>
                <a:sym typeface="Google Sans Medium"/>
              </a:rPr>
              <a:t>Google Sans Medium</a:t>
            </a:r>
            <a:endParaRPr>
              <a:solidFill>
                <a:srgbClr val="5F6368"/>
              </a:solidFill>
              <a:latin typeface="Google Sans Medium"/>
              <a:ea typeface="Google Sans Medium"/>
              <a:cs typeface="Google Sans Medium"/>
              <a:sym typeface="Google Sans Medium"/>
            </a:endParaRPr>
          </a:p>
        </p:txBody>
      </p:sp>
      <p:sp>
        <p:nvSpPr>
          <p:cNvPr id="331" name="Google Shape;331;p112"/>
          <p:cNvSpPr txBox="1"/>
          <p:nvPr/>
        </p:nvSpPr>
        <p:spPr>
          <a:xfrm>
            <a:off x="6293115" y="3642145"/>
            <a:ext cx="19347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3C4043"/>
                </a:solidFill>
                <a:latin typeface="Google Sans"/>
                <a:ea typeface="Google Sans"/>
                <a:cs typeface="Google Sans"/>
                <a:sym typeface="Google Sans"/>
              </a:rPr>
              <a:t>Body</a:t>
            </a:r>
            <a:endParaRPr sz="20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a:solidFill>
                  <a:srgbClr val="3C4043"/>
                </a:solidFill>
                <a:latin typeface="Google Sans"/>
                <a:ea typeface="Google Sans"/>
                <a:cs typeface="Google Sans"/>
                <a:sym typeface="Google Sans"/>
              </a:rPr>
              <a:t>Google Sans Normal</a:t>
            </a:r>
            <a:endParaRPr>
              <a:solidFill>
                <a:srgbClr val="3C4043"/>
              </a:solidFill>
              <a:latin typeface="Google Sans"/>
              <a:ea typeface="Google Sans"/>
              <a:cs typeface="Google Sans"/>
              <a:sym typeface="Google Sans"/>
            </a:endParaRPr>
          </a:p>
        </p:txBody>
      </p:sp>
      <p:sp>
        <p:nvSpPr>
          <p:cNvPr id="332" name="Google Shape;332;p112"/>
          <p:cNvSpPr txBox="1"/>
          <p:nvPr/>
        </p:nvSpPr>
        <p:spPr>
          <a:xfrm>
            <a:off x="497290" y="553770"/>
            <a:ext cx="1934700" cy="307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2000">
                <a:solidFill>
                  <a:srgbClr val="202124"/>
                </a:solidFill>
                <a:latin typeface="Google Sans"/>
                <a:ea typeface="Google Sans"/>
                <a:cs typeface="Google Sans"/>
                <a:sym typeface="Google Sans"/>
              </a:rPr>
              <a:t>Color Palette</a:t>
            </a:r>
            <a:endParaRPr b="1">
              <a:solidFill>
                <a:srgbClr val="202124"/>
              </a:solidFill>
              <a:latin typeface="Google Sans"/>
              <a:ea typeface="Google Sans"/>
              <a:cs typeface="Google Sans"/>
              <a:sym typeface="Google Sans"/>
            </a:endParaRPr>
          </a:p>
        </p:txBody>
      </p:sp>
      <p:sp>
        <p:nvSpPr>
          <p:cNvPr id="333" name="Google Shape;333;p112"/>
          <p:cNvSpPr txBox="1"/>
          <p:nvPr/>
        </p:nvSpPr>
        <p:spPr>
          <a:xfrm>
            <a:off x="6293115" y="553770"/>
            <a:ext cx="1934700" cy="307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2000">
                <a:solidFill>
                  <a:srgbClr val="202124"/>
                </a:solidFill>
                <a:latin typeface="Google Sans"/>
                <a:ea typeface="Google Sans"/>
                <a:cs typeface="Google Sans"/>
                <a:sym typeface="Google Sans"/>
              </a:rPr>
              <a:t>Typography</a:t>
            </a:r>
            <a:endParaRPr b="1">
              <a:solidFill>
                <a:srgbClr val="202124"/>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139"/>
          <p:cNvPicPr preferRelativeResize="0"/>
          <p:nvPr/>
        </p:nvPicPr>
        <p:blipFill>
          <a:blip r:embed="rId3">
            <a:alphaModFix/>
          </a:blip>
          <a:stretch>
            <a:fillRect/>
          </a:stretch>
        </p:blipFill>
        <p:spPr>
          <a:xfrm>
            <a:off x="7320920" y="711774"/>
            <a:ext cx="755255" cy="404951"/>
          </a:xfrm>
          <a:prstGeom prst="rect">
            <a:avLst/>
          </a:prstGeom>
          <a:noFill/>
          <a:ln>
            <a:noFill/>
          </a:ln>
        </p:spPr>
      </p:pic>
      <p:pic>
        <p:nvPicPr>
          <p:cNvPr id="545" name="Google Shape;545;p139"/>
          <p:cNvPicPr preferRelativeResize="0"/>
          <p:nvPr/>
        </p:nvPicPr>
        <p:blipFill>
          <a:blip r:embed="rId4">
            <a:alphaModFix/>
          </a:blip>
          <a:stretch>
            <a:fillRect/>
          </a:stretch>
        </p:blipFill>
        <p:spPr>
          <a:xfrm>
            <a:off x="7748375" y="2538300"/>
            <a:ext cx="390375" cy="476625"/>
          </a:xfrm>
          <a:prstGeom prst="rect">
            <a:avLst/>
          </a:prstGeom>
          <a:noFill/>
          <a:ln>
            <a:noFill/>
          </a:ln>
        </p:spPr>
      </p:pic>
      <p:pic>
        <p:nvPicPr>
          <p:cNvPr id="546" name="Google Shape;546;p139"/>
          <p:cNvPicPr preferRelativeResize="0"/>
          <p:nvPr/>
        </p:nvPicPr>
        <p:blipFill>
          <a:blip r:embed="rId5">
            <a:alphaModFix/>
          </a:blip>
          <a:stretch>
            <a:fillRect/>
          </a:stretch>
        </p:blipFill>
        <p:spPr>
          <a:xfrm>
            <a:off x="5881946" y="2467532"/>
            <a:ext cx="819849" cy="978838"/>
          </a:xfrm>
          <a:prstGeom prst="rect">
            <a:avLst/>
          </a:prstGeom>
          <a:noFill/>
          <a:ln>
            <a:noFill/>
          </a:ln>
          <a:effectLst>
            <a:outerShdw blurRad="57150" rotWithShape="0" algn="bl" dir="5400000" dist="19050">
              <a:srgbClr val="000000">
                <a:alpha val="20000"/>
              </a:srgbClr>
            </a:outerShdw>
          </a:effectLst>
        </p:spPr>
      </p:pic>
      <p:sp>
        <p:nvSpPr>
          <p:cNvPr id="547" name="Google Shape;547;p139"/>
          <p:cNvSpPr txBox="1"/>
          <p:nvPr/>
        </p:nvSpPr>
        <p:spPr>
          <a:xfrm>
            <a:off x="507500" y="1367950"/>
            <a:ext cx="3480000" cy="153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Chapter</a:t>
            </a:r>
            <a:endParaRPr b="1" sz="5100">
              <a:solidFill>
                <a:schemeClr val="lt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title here</a:t>
            </a:r>
            <a:endParaRPr b="1" sz="5100">
              <a:solidFill>
                <a:schemeClr val="lt1"/>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140"/>
          <p:cNvPicPr preferRelativeResize="0"/>
          <p:nvPr/>
        </p:nvPicPr>
        <p:blipFill>
          <a:blip r:embed="rId3">
            <a:alphaModFix/>
          </a:blip>
          <a:stretch>
            <a:fillRect/>
          </a:stretch>
        </p:blipFill>
        <p:spPr>
          <a:xfrm rot="-573227">
            <a:off x="6423037" y="578100"/>
            <a:ext cx="343800" cy="455625"/>
          </a:xfrm>
          <a:prstGeom prst="rect">
            <a:avLst/>
          </a:prstGeom>
          <a:noFill/>
          <a:ln>
            <a:noFill/>
          </a:ln>
        </p:spPr>
      </p:pic>
      <p:pic>
        <p:nvPicPr>
          <p:cNvPr id="553" name="Google Shape;553;p140"/>
          <p:cNvPicPr preferRelativeResize="0"/>
          <p:nvPr/>
        </p:nvPicPr>
        <p:blipFill>
          <a:blip r:embed="rId4">
            <a:alphaModFix/>
          </a:blip>
          <a:stretch>
            <a:fillRect/>
          </a:stretch>
        </p:blipFill>
        <p:spPr>
          <a:xfrm>
            <a:off x="7406489" y="3350769"/>
            <a:ext cx="1214867" cy="832261"/>
          </a:xfrm>
          <a:prstGeom prst="rect">
            <a:avLst/>
          </a:prstGeom>
          <a:noFill/>
          <a:ln>
            <a:noFill/>
          </a:ln>
          <a:effectLst>
            <a:outerShdw blurRad="57150" rotWithShape="0" algn="bl" dir="5400000" dist="19050">
              <a:srgbClr val="000000">
                <a:alpha val="20000"/>
              </a:srgbClr>
            </a:outerShdw>
          </a:effectLst>
        </p:spPr>
      </p:pic>
      <p:sp>
        <p:nvSpPr>
          <p:cNvPr id="554" name="Google Shape;554;p140"/>
          <p:cNvSpPr txBox="1"/>
          <p:nvPr/>
        </p:nvSpPr>
        <p:spPr>
          <a:xfrm>
            <a:off x="507500" y="1367950"/>
            <a:ext cx="3480000" cy="153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Chapter</a:t>
            </a:r>
            <a:endParaRPr b="1" sz="5100">
              <a:solidFill>
                <a:schemeClr val="lt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title here</a:t>
            </a:r>
            <a:endParaRPr b="1" sz="5100">
              <a:solidFill>
                <a:schemeClr val="lt1"/>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pic>
        <p:nvPicPr>
          <p:cNvPr id="559" name="Google Shape;559;p141"/>
          <p:cNvPicPr preferRelativeResize="0"/>
          <p:nvPr/>
        </p:nvPicPr>
        <p:blipFill>
          <a:blip r:embed="rId4">
            <a:alphaModFix/>
          </a:blip>
          <a:stretch>
            <a:fillRect/>
          </a:stretch>
        </p:blipFill>
        <p:spPr>
          <a:xfrm>
            <a:off x="5613232" y="881049"/>
            <a:ext cx="755255" cy="404951"/>
          </a:xfrm>
          <a:prstGeom prst="rect">
            <a:avLst/>
          </a:prstGeom>
          <a:noFill/>
          <a:ln>
            <a:noFill/>
          </a:ln>
        </p:spPr>
      </p:pic>
      <p:pic>
        <p:nvPicPr>
          <p:cNvPr id="560" name="Google Shape;560;p141"/>
          <p:cNvPicPr preferRelativeResize="0"/>
          <p:nvPr/>
        </p:nvPicPr>
        <p:blipFill>
          <a:blip r:embed="rId5">
            <a:alphaModFix/>
          </a:blip>
          <a:stretch>
            <a:fillRect/>
          </a:stretch>
        </p:blipFill>
        <p:spPr>
          <a:xfrm>
            <a:off x="7879227" y="2073824"/>
            <a:ext cx="331656" cy="404950"/>
          </a:xfrm>
          <a:prstGeom prst="rect">
            <a:avLst/>
          </a:prstGeom>
          <a:noFill/>
          <a:ln>
            <a:noFill/>
          </a:ln>
        </p:spPr>
      </p:pic>
      <p:sp>
        <p:nvSpPr>
          <p:cNvPr id="561" name="Google Shape;561;p141"/>
          <p:cNvSpPr txBox="1"/>
          <p:nvPr/>
        </p:nvSpPr>
        <p:spPr>
          <a:xfrm>
            <a:off x="507500" y="1367950"/>
            <a:ext cx="3480000" cy="153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Chapter</a:t>
            </a:r>
            <a:endParaRPr b="1" sz="5100">
              <a:solidFill>
                <a:schemeClr val="lt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title here</a:t>
            </a:r>
            <a:endParaRPr b="1" sz="5100">
              <a:solidFill>
                <a:schemeClr val="lt1"/>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pic>
        <p:nvPicPr>
          <p:cNvPr id="566" name="Google Shape;566;p142"/>
          <p:cNvPicPr preferRelativeResize="0"/>
          <p:nvPr/>
        </p:nvPicPr>
        <p:blipFill>
          <a:blip r:embed="rId4">
            <a:alphaModFix/>
          </a:blip>
          <a:stretch>
            <a:fillRect/>
          </a:stretch>
        </p:blipFill>
        <p:spPr>
          <a:xfrm>
            <a:off x="6762257" y="4227299"/>
            <a:ext cx="755255" cy="404951"/>
          </a:xfrm>
          <a:prstGeom prst="rect">
            <a:avLst/>
          </a:prstGeom>
          <a:noFill/>
          <a:ln>
            <a:noFill/>
          </a:ln>
        </p:spPr>
      </p:pic>
      <p:pic>
        <p:nvPicPr>
          <p:cNvPr id="567" name="Google Shape;567;p142"/>
          <p:cNvPicPr preferRelativeResize="0"/>
          <p:nvPr/>
        </p:nvPicPr>
        <p:blipFill>
          <a:blip r:embed="rId5">
            <a:alphaModFix/>
          </a:blip>
          <a:stretch>
            <a:fillRect/>
          </a:stretch>
        </p:blipFill>
        <p:spPr>
          <a:xfrm>
            <a:off x="7248663" y="1199814"/>
            <a:ext cx="919224" cy="886917"/>
          </a:xfrm>
          <a:prstGeom prst="rect">
            <a:avLst/>
          </a:prstGeom>
          <a:noFill/>
          <a:ln>
            <a:noFill/>
          </a:ln>
          <a:effectLst>
            <a:outerShdw blurRad="57150" rotWithShape="0" algn="bl" dir="5400000" dist="19050">
              <a:srgbClr val="000000">
                <a:alpha val="20000"/>
              </a:srgbClr>
            </a:outerShdw>
          </a:effectLst>
        </p:spPr>
      </p:pic>
      <p:pic>
        <p:nvPicPr>
          <p:cNvPr id="568" name="Google Shape;568;p142"/>
          <p:cNvPicPr preferRelativeResize="0"/>
          <p:nvPr/>
        </p:nvPicPr>
        <p:blipFill>
          <a:blip r:embed="rId6">
            <a:alphaModFix/>
          </a:blip>
          <a:stretch>
            <a:fillRect/>
          </a:stretch>
        </p:blipFill>
        <p:spPr>
          <a:xfrm>
            <a:off x="3822251" y="4046572"/>
            <a:ext cx="333047" cy="404950"/>
          </a:xfrm>
          <a:prstGeom prst="rect">
            <a:avLst/>
          </a:prstGeom>
          <a:noFill/>
          <a:ln>
            <a:noFill/>
          </a:ln>
        </p:spPr>
      </p:pic>
      <p:sp>
        <p:nvSpPr>
          <p:cNvPr id="569" name="Google Shape;569;p142"/>
          <p:cNvSpPr txBox="1"/>
          <p:nvPr/>
        </p:nvSpPr>
        <p:spPr>
          <a:xfrm>
            <a:off x="507500" y="1367950"/>
            <a:ext cx="3480000" cy="153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Chapter</a:t>
            </a:r>
            <a:endParaRPr b="1" sz="5100">
              <a:solidFill>
                <a:schemeClr val="lt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lt1"/>
                </a:solidFill>
                <a:latin typeface="Google Sans"/>
                <a:ea typeface="Google Sans"/>
                <a:cs typeface="Google Sans"/>
                <a:sym typeface="Google Sans"/>
              </a:rPr>
              <a:t>title here</a:t>
            </a:r>
            <a:endParaRPr b="1" sz="5100">
              <a:solidFill>
                <a:schemeClr val="lt1"/>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143"/>
          <p:cNvPicPr preferRelativeResize="0"/>
          <p:nvPr/>
        </p:nvPicPr>
        <p:blipFill>
          <a:blip r:embed="rId3">
            <a:alphaModFix/>
          </a:blip>
          <a:stretch>
            <a:fillRect/>
          </a:stretch>
        </p:blipFill>
        <p:spPr>
          <a:xfrm>
            <a:off x="317174" y="317576"/>
            <a:ext cx="1428524" cy="765183"/>
          </a:xfrm>
          <a:prstGeom prst="rect">
            <a:avLst/>
          </a:prstGeom>
          <a:noFill/>
          <a:ln>
            <a:noFill/>
          </a:ln>
          <a:effectLst>
            <a:outerShdw blurRad="57150" rotWithShape="0" algn="bl" dir="5400000" dist="19050">
              <a:srgbClr val="000000">
                <a:alpha val="20000"/>
              </a:srgbClr>
            </a:outerShdw>
          </a:effectLst>
        </p:spPr>
      </p:pic>
      <p:pic>
        <p:nvPicPr>
          <p:cNvPr id="575" name="Google Shape;575;p143"/>
          <p:cNvPicPr preferRelativeResize="0"/>
          <p:nvPr/>
        </p:nvPicPr>
        <p:blipFill>
          <a:blip r:embed="rId4">
            <a:alphaModFix/>
          </a:blip>
          <a:stretch>
            <a:fillRect/>
          </a:stretch>
        </p:blipFill>
        <p:spPr>
          <a:xfrm>
            <a:off x="3913099" y="216674"/>
            <a:ext cx="301525" cy="399600"/>
          </a:xfrm>
          <a:prstGeom prst="rect">
            <a:avLst/>
          </a:prstGeom>
          <a:noFill/>
          <a:ln>
            <a:noFill/>
          </a:ln>
        </p:spPr>
      </p:pic>
      <p:sp>
        <p:nvSpPr>
          <p:cNvPr id="576" name="Google Shape;576;p143"/>
          <p:cNvSpPr txBox="1"/>
          <p:nvPr/>
        </p:nvSpPr>
        <p:spPr>
          <a:xfrm>
            <a:off x="507500" y="1367950"/>
            <a:ext cx="3480000" cy="153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5100">
                <a:solidFill>
                  <a:schemeClr val="dk1"/>
                </a:solidFill>
                <a:latin typeface="Google Sans"/>
                <a:ea typeface="Google Sans"/>
                <a:cs typeface="Google Sans"/>
                <a:sym typeface="Google Sans"/>
              </a:rPr>
              <a:t>Chapter</a:t>
            </a:r>
            <a:endParaRPr b="1" sz="5100">
              <a:solidFill>
                <a:schemeClr val="dk1"/>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5100">
                <a:solidFill>
                  <a:schemeClr val="dk1"/>
                </a:solidFill>
                <a:latin typeface="Google Sans"/>
                <a:ea typeface="Google Sans"/>
                <a:cs typeface="Google Sans"/>
                <a:sym typeface="Google Sans"/>
              </a:rPr>
              <a:t>title here</a:t>
            </a:r>
            <a:endParaRPr b="1" sz="5100">
              <a:solidFill>
                <a:schemeClr val="dk1"/>
              </a:solidFill>
              <a:latin typeface="Google Sans"/>
              <a:ea typeface="Google Sans"/>
              <a:cs typeface="Google Sans"/>
              <a:sym typeface="Google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580" name="Shape 580"/>
        <p:cNvGrpSpPr/>
        <p:nvPr/>
      </p:nvGrpSpPr>
      <p:grpSpPr>
        <a:xfrm>
          <a:off x="0" y="0"/>
          <a:ext cx="0" cy="0"/>
          <a:chOff x="0" y="0"/>
          <a:chExt cx="0" cy="0"/>
        </a:xfrm>
      </p:grpSpPr>
      <p:sp>
        <p:nvSpPr>
          <p:cNvPr id="581" name="Google Shape;581;p144"/>
          <p:cNvSpPr txBox="1"/>
          <p:nvPr/>
        </p:nvSpPr>
        <p:spPr>
          <a:xfrm>
            <a:off x="2110675" y="1694400"/>
            <a:ext cx="4957800" cy="1754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5700">
                <a:solidFill>
                  <a:schemeClr val="accent2"/>
                </a:solidFill>
                <a:latin typeface="Google Sans"/>
                <a:ea typeface="Google Sans"/>
                <a:cs typeface="Google Sans"/>
                <a:sym typeface="Google Sans"/>
              </a:rPr>
              <a:t>Content Slides</a:t>
            </a:r>
            <a:endParaRPr b="1" sz="5700">
              <a:solidFill>
                <a:schemeClr val="accent2"/>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45"/>
          <p:cNvSpPr txBox="1"/>
          <p:nvPr/>
        </p:nvSpPr>
        <p:spPr>
          <a:xfrm>
            <a:off x="507488" y="2100075"/>
            <a:ext cx="76407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sz="1600">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Connect with fellow developers and startups in your area, hear from industry experts, share your skills, and learn new ones.</a:t>
            </a:r>
            <a:endParaRPr sz="1600">
              <a:solidFill>
                <a:srgbClr val="80868B"/>
              </a:solidFill>
              <a:latin typeface="Google Sans Text"/>
              <a:ea typeface="Google Sans Text"/>
              <a:cs typeface="Google Sans Text"/>
              <a:sym typeface="Google Sans Text"/>
            </a:endParaRPr>
          </a:p>
        </p:txBody>
      </p:sp>
      <p:sp>
        <p:nvSpPr>
          <p:cNvPr id="587" name="Google Shape;587;p145"/>
          <p:cNvSpPr txBox="1"/>
          <p:nvPr/>
        </p:nvSpPr>
        <p:spPr>
          <a:xfrm>
            <a:off x="507492" y="1144524"/>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This is a headline</a:t>
            </a:r>
            <a:endParaRPr b="1" sz="6000">
              <a:solidFill>
                <a:srgbClr val="1A1A1A"/>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146"/>
          <p:cNvPicPr preferRelativeResize="0"/>
          <p:nvPr/>
        </p:nvPicPr>
        <p:blipFill rotWithShape="1">
          <a:blip r:embed="rId3">
            <a:alphaModFix/>
          </a:blip>
          <a:srcRect b="0" l="1494" r="79065" t="72473"/>
          <a:stretch/>
        </p:blipFill>
        <p:spPr>
          <a:xfrm rot="10800000">
            <a:off x="7311699" y="-1"/>
            <a:ext cx="1832301" cy="1415826"/>
          </a:xfrm>
          <a:prstGeom prst="rect">
            <a:avLst/>
          </a:prstGeom>
          <a:noFill/>
          <a:ln>
            <a:noFill/>
          </a:ln>
        </p:spPr>
      </p:pic>
      <p:pic>
        <p:nvPicPr>
          <p:cNvPr id="593" name="Google Shape;593;p146"/>
          <p:cNvPicPr preferRelativeResize="0"/>
          <p:nvPr/>
        </p:nvPicPr>
        <p:blipFill>
          <a:blip r:embed="rId4">
            <a:alphaModFix/>
          </a:blip>
          <a:stretch>
            <a:fillRect/>
          </a:stretch>
        </p:blipFill>
        <p:spPr>
          <a:xfrm>
            <a:off x="8044625" y="706824"/>
            <a:ext cx="333825" cy="437702"/>
          </a:xfrm>
          <a:prstGeom prst="rect">
            <a:avLst/>
          </a:prstGeom>
          <a:noFill/>
          <a:ln>
            <a:noFill/>
          </a:ln>
        </p:spPr>
      </p:pic>
      <p:sp>
        <p:nvSpPr>
          <p:cNvPr id="594" name="Google Shape;594;p146"/>
          <p:cNvSpPr txBox="1"/>
          <p:nvPr/>
        </p:nvSpPr>
        <p:spPr>
          <a:xfrm>
            <a:off x="507492" y="1144524"/>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This is a headline</a:t>
            </a:r>
            <a:endParaRPr b="1" sz="6000">
              <a:solidFill>
                <a:srgbClr val="1A1A1A"/>
              </a:solidFill>
              <a:latin typeface="Google Sans"/>
              <a:ea typeface="Google Sans"/>
              <a:cs typeface="Google Sans"/>
              <a:sym typeface="Google Sans"/>
            </a:endParaRPr>
          </a:p>
        </p:txBody>
      </p:sp>
      <p:sp>
        <p:nvSpPr>
          <p:cNvPr id="595" name="Google Shape;595;p146"/>
          <p:cNvSpPr txBox="1"/>
          <p:nvPr/>
        </p:nvSpPr>
        <p:spPr>
          <a:xfrm>
            <a:off x="507488" y="2100075"/>
            <a:ext cx="76407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sz="1600">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Connect with fellow developers and startups in your area, hear from industry experts, share your skills, and learn new ones.</a:t>
            </a:r>
            <a:endParaRPr sz="1600">
              <a:solidFill>
                <a:srgbClr val="80868B"/>
              </a:solidFill>
              <a:latin typeface="Google Sans Text"/>
              <a:ea typeface="Google Sans Text"/>
              <a:cs typeface="Google Sans Text"/>
              <a:sym typeface="Google Sans Tex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9" name="Shape 599"/>
        <p:cNvGrpSpPr/>
        <p:nvPr/>
      </p:nvGrpSpPr>
      <p:grpSpPr>
        <a:xfrm>
          <a:off x="0" y="0"/>
          <a:ext cx="0" cy="0"/>
          <a:chOff x="0" y="0"/>
          <a:chExt cx="0" cy="0"/>
        </a:xfrm>
      </p:grpSpPr>
      <p:sp>
        <p:nvSpPr>
          <p:cNvPr id="600" name="Google Shape;600;p147"/>
          <p:cNvSpPr txBox="1"/>
          <p:nvPr/>
        </p:nvSpPr>
        <p:spPr>
          <a:xfrm>
            <a:off x="507492" y="1144524"/>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This is a headline</a:t>
            </a:r>
            <a:endParaRPr b="1" sz="6000">
              <a:solidFill>
                <a:srgbClr val="1A1A1A"/>
              </a:solidFill>
              <a:latin typeface="Google Sans"/>
              <a:ea typeface="Google Sans"/>
              <a:cs typeface="Google Sans"/>
              <a:sym typeface="Google Sans"/>
            </a:endParaRPr>
          </a:p>
        </p:txBody>
      </p:sp>
      <p:sp>
        <p:nvSpPr>
          <p:cNvPr id="601" name="Google Shape;601;p147"/>
          <p:cNvSpPr txBox="1"/>
          <p:nvPr/>
        </p:nvSpPr>
        <p:spPr>
          <a:xfrm>
            <a:off x="507488" y="2648911"/>
            <a:ext cx="29190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This is body copy. Connect with fellow developers and startups in your area, hear from industry experts, share your skills, and learn new ones.</a:t>
            </a:r>
            <a:endParaRPr>
              <a:solidFill>
                <a:srgbClr val="80868B"/>
              </a:solidFill>
              <a:latin typeface="Google Sans Text"/>
              <a:ea typeface="Google Sans Text"/>
              <a:cs typeface="Google Sans Text"/>
              <a:sym typeface="Google Sans Text"/>
            </a:endParaRPr>
          </a:p>
        </p:txBody>
      </p:sp>
      <p:sp>
        <p:nvSpPr>
          <p:cNvPr id="602" name="Google Shape;602;p147"/>
          <p:cNvSpPr txBox="1"/>
          <p:nvPr/>
        </p:nvSpPr>
        <p:spPr>
          <a:xfrm>
            <a:off x="4366260" y="2648911"/>
            <a:ext cx="29190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a:t>
            </a:r>
            <a:endParaRPr>
              <a:solidFill>
                <a:srgbClr val="80868B"/>
              </a:solidFill>
              <a:latin typeface="Google Sans Text"/>
              <a:ea typeface="Google Sans Text"/>
              <a:cs typeface="Google Sans Text"/>
              <a:sym typeface="Google Sans Text"/>
            </a:endParaRPr>
          </a:p>
        </p:txBody>
      </p:sp>
      <p:sp>
        <p:nvSpPr>
          <p:cNvPr id="603" name="Google Shape;603;p147"/>
          <p:cNvSpPr txBox="1"/>
          <p:nvPr/>
        </p:nvSpPr>
        <p:spPr>
          <a:xfrm>
            <a:off x="507488" y="2258566"/>
            <a:ext cx="29190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sp>
        <p:nvSpPr>
          <p:cNvPr id="604" name="Google Shape;604;p147"/>
          <p:cNvSpPr txBox="1"/>
          <p:nvPr/>
        </p:nvSpPr>
        <p:spPr>
          <a:xfrm>
            <a:off x="4366260" y="2258566"/>
            <a:ext cx="29190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148"/>
          <p:cNvPicPr preferRelativeResize="0"/>
          <p:nvPr/>
        </p:nvPicPr>
        <p:blipFill rotWithShape="1">
          <a:blip r:embed="rId3">
            <a:alphaModFix/>
          </a:blip>
          <a:srcRect b="39" l="82280" r="0" t="49"/>
          <a:stretch/>
        </p:blipFill>
        <p:spPr>
          <a:xfrm>
            <a:off x="7523725" y="0"/>
            <a:ext cx="1620274" cy="5143501"/>
          </a:xfrm>
          <a:prstGeom prst="rect">
            <a:avLst/>
          </a:prstGeom>
          <a:noFill/>
          <a:ln>
            <a:noFill/>
          </a:ln>
        </p:spPr>
      </p:pic>
      <p:sp>
        <p:nvSpPr>
          <p:cNvPr id="610" name="Google Shape;610;p148"/>
          <p:cNvSpPr txBox="1"/>
          <p:nvPr/>
        </p:nvSpPr>
        <p:spPr>
          <a:xfrm>
            <a:off x="507492" y="1144524"/>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This is a headline</a:t>
            </a:r>
            <a:endParaRPr b="1" sz="6000">
              <a:solidFill>
                <a:srgbClr val="1A1A1A"/>
              </a:solidFill>
              <a:latin typeface="Google Sans"/>
              <a:ea typeface="Google Sans"/>
              <a:cs typeface="Google Sans"/>
              <a:sym typeface="Google Sans"/>
            </a:endParaRPr>
          </a:p>
        </p:txBody>
      </p:sp>
      <p:sp>
        <p:nvSpPr>
          <p:cNvPr id="611" name="Google Shape;611;p148"/>
          <p:cNvSpPr txBox="1"/>
          <p:nvPr/>
        </p:nvSpPr>
        <p:spPr>
          <a:xfrm>
            <a:off x="507488" y="2648911"/>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3C4043"/>
                </a:solidFill>
                <a:latin typeface="Google Sans Text"/>
                <a:ea typeface="Google Sans Text"/>
                <a:cs typeface="Google Sans Text"/>
                <a:sym typeface="Google Sans Text"/>
              </a:rPr>
              <a:t>Connect with fellow developers and startups in your area, hear from industry experts, share your skills, and learn new ones.</a:t>
            </a:r>
            <a:endParaRPr>
              <a:solidFill>
                <a:srgbClr val="80868B"/>
              </a:solidFill>
              <a:latin typeface="Google Sans Text"/>
              <a:ea typeface="Google Sans Text"/>
              <a:cs typeface="Google Sans Text"/>
              <a:sym typeface="Google Sans Text"/>
            </a:endParaRPr>
          </a:p>
        </p:txBody>
      </p:sp>
      <p:sp>
        <p:nvSpPr>
          <p:cNvPr id="612" name="Google Shape;612;p148"/>
          <p:cNvSpPr txBox="1"/>
          <p:nvPr/>
        </p:nvSpPr>
        <p:spPr>
          <a:xfrm>
            <a:off x="3282696" y="2648911"/>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3C4043"/>
                </a:solidFill>
                <a:latin typeface="Google Sans Text"/>
                <a:ea typeface="Google Sans Text"/>
                <a:cs typeface="Google Sans Text"/>
                <a:sym typeface="Google Sans Text"/>
              </a:rPr>
              <a:t>Get inspired to use Google technologies. Search for open source projects, learn from other developers, and submit your latest projects. </a:t>
            </a:r>
            <a:endParaRPr>
              <a:solidFill>
                <a:srgbClr val="80868B"/>
              </a:solidFill>
              <a:latin typeface="Google Sans Text"/>
              <a:ea typeface="Google Sans Text"/>
              <a:cs typeface="Google Sans Text"/>
              <a:sym typeface="Google Sans Text"/>
            </a:endParaRPr>
          </a:p>
        </p:txBody>
      </p:sp>
      <p:sp>
        <p:nvSpPr>
          <p:cNvPr id="613" name="Google Shape;613;p148"/>
          <p:cNvSpPr txBox="1"/>
          <p:nvPr/>
        </p:nvSpPr>
        <p:spPr>
          <a:xfrm>
            <a:off x="507488" y="2258563"/>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sp>
        <p:nvSpPr>
          <p:cNvPr id="614" name="Google Shape;614;p148"/>
          <p:cNvSpPr txBox="1"/>
          <p:nvPr/>
        </p:nvSpPr>
        <p:spPr>
          <a:xfrm>
            <a:off x="3282696" y="2258563"/>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sp>
        <p:nvSpPr>
          <p:cNvPr id="615" name="Google Shape;615;p148"/>
          <p:cNvSpPr txBox="1"/>
          <p:nvPr/>
        </p:nvSpPr>
        <p:spPr>
          <a:xfrm>
            <a:off x="6053328" y="2648911"/>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3C4043"/>
                </a:solidFill>
                <a:latin typeface="Google Sans Text"/>
                <a:ea typeface="Google Sans Text"/>
                <a:cs typeface="Google Sans Text"/>
                <a:sym typeface="Google Sans Text"/>
              </a:rPr>
              <a:t>Bringing developers together in-person and online. Stay in the know about upcoming events.</a:t>
            </a:r>
            <a:endParaRPr>
              <a:solidFill>
                <a:srgbClr val="80868B"/>
              </a:solidFill>
              <a:latin typeface="Google Sans Text"/>
              <a:ea typeface="Google Sans Text"/>
              <a:cs typeface="Google Sans Text"/>
              <a:sym typeface="Google Sans Text"/>
            </a:endParaRPr>
          </a:p>
        </p:txBody>
      </p:sp>
      <p:sp>
        <p:nvSpPr>
          <p:cNvPr id="616" name="Google Shape;616;p148"/>
          <p:cNvSpPr txBox="1"/>
          <p:nvPr/>
        </p:nvSpPr>
        <p:spPr>
          <a:xfrm>
            <a:off x="6053329" y="2258563"/>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337" name="Shape 337"/>
        <p:cNvGrpSpPr/>
        <p:nvPr/>
      </p:nvGrpSpPr>
      <p:grpSpPr>
        <a:xfrm>
          <a:off x="0" y="0"/>
          <a:ext cx="0" cy="0"/>
          <a:chOff x="0" y="0"/>
          <a:chExt cx="0" cy="0"/>
        </a:xfrm>
      </p:grpSpPr>
      <p:sp>
        <p:nvSpPr>
          <p:cNvPr id="338" name="Google Shape;338;p113"/>
          <p:cNvSpPr txBox="1"/>
          <p:nvPr/>
        </p:nvSpPr>
        <p:spPr>
          <a:xfrm>
            <a:off x="1781575" y="1826050"/>
            <a:ext cx="4957800" cy="877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5700">
                <a:solidFill>
                  <a:schemeClr val="accent2"/>
                </a:solidFill>
                <a:latin typeface="Google Sans"/>
                <a:ea typeface="Google Sans"/>
                <a:cs typeface="Google Sans"/>
                <a:sym typeface="Google Sans"/>
              </a:rPr>
              <a:t>Title Slides</a:t>
            </a:r>
            <a:endParaRPr b="1" sz="5700">
              <a:solidFill>
                <a:schemeClr val="accent2"/>
              </a:solidFill>
              <a:latin typeface="Google Sans"/>
              <a:ea typeface="Google Sans"/>
              <a:cs typeface="Google Sans"/>
              <a:sym typeface="Google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0" name="Shape 620"/>
        <p:cNvGrpSpPr/>
        <p:nvPr/>
      </p:nvGrpSpPr>
      <p:grpSpPr>
        <a:xfrm>
          <a:off x="0" y="0"/>
          <a:ext cx="0" cy="0"/>
          <a:chOff x="0" y="0"/>
          <a:chExt cx="0" cy="0"/>
        </a:xfrm>
      </p:grpSpPr>
      <p:pic>
        <p:nvPicPr>
          <p:cNvPr id="621" name="Google Shape;621;p149"/>
          <p:cNvPicPr preferRelativeResize="0"/>
          <p:nvPr/>
        </p:nvPicPr>
        <p:blipFill rotWithShape="1">
          <a:blip r:embed="rId3">
            <a:alphaModFix/>
          </a:blip>
          <a:srcRect b="0" l="0" r="0" t="0"/>
          <a:stretch/>
        </p:blipFill>
        <p:spPr>
          <a:xfrm>
            <a:off x="7387878" y="192948"/>
            <a:ext cx="1441449" cy="154850"/>
          </a:xfrm>
          <a:prstGeom prst="rect">
            <a:avLst/>
          </a:prstGeom>
          <a:noFill/>
          <a:ln>
            <a:noFill/>
          </a:ln>
        </p:spPr>
      </p:pic>
      <p:sp>
        <p:nvSpPr>
          <p:cNvPr id="622" name="Google Shape;622;p149"/>
          <p:cNvSpPr txBox="1"/>
          <p:nvPr/>
        </p:nvSpPr>
        <p:spPr>
          <a:xfrm>
            <a:off x="474550" y="576675"/>
            <a:ext cx="4101000" cy="411600"/>
          </a:xfrm>
          <a:prstGeom prst="rect">
            <a:avLst/>
          </a:prstGeom>
          <a:noFill/>
          <a:ln>
            <a:noFill/>
          </a:ln>
        </p:spPr>
        <p:txBody>
          <a:bodyPr anchorCtr="0" anchor="t" bIns="0" lIns="0" spcFirstLastPara="1" rIns="91425" wrap="square" tIns="0">
            <a:noAutofit/>
          </a:bodyPr>
          <a:lstStyle/>
          <a:p>
            <a:pPr indent="0" lvl="0" marL="0" rtl="0" algn="l">
              <a:spcBef>
                <a:spcPts val="0"/>
              </a:spcBef>
              <a:spcAft>
                <a:spcPts val="0"/>
              </a:spcAft>
              <a:buNone/>
            </a:pPr>
            <a:r>
              <a:rPr b="1" lang="en" sz="2400">
                <a:latin typeface="Google Sans"/>
                <a:ea typeface="Google Sans"/>
                <a:cs typeface="Google Sans"/>
                <a:sym typeface="Google Sans"/>
              </a:rPr>
              <a:t>Headline goes here</a:t>
            </a:r>
            <a:endParaRPr b="1" sz="24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2400">
              <a:latin typeface="Google Sans"/>
              <a:ea typeface="Google Sans"/>
              <a:cs typeface="Google Sans"/>
              <a:sym typeface="Google Sans"/>
            </a:endParaRPr>
          </a:p>
        </p:txBody>
      </p:sp>
      <p:pic>
        <p:nvPicPr>
          <p:cNvPr id="623" name="Google Shape;623;p149"/>
          <p:cNvPicPr preferRelativeResize="0"/>
          <p:nvPr/>
        </p:nvPicPr>
        <p:blipFill rotWithShape="1">
          <a:blip r:embed="rId4">
            <a:alphaModFix/>
          </a:blip>
          <a:srcRect b="0" l="32798" r="14102" t="0"/>
          <a:stretch/>
        </p:blipFill>
        <p:spPr>
          <a:xfrm>
            <a:off x="5528675" y="0"/>
            <a:ext cx="3615325" cy="5143499"/>
          </a:xfrm>
          <a:prstGeom prst="rect">
            <a:avLst/>
          </a:prstGeom>
          <a:noFill/>
          <a:ln>
            <a:noFill/>
          </a:ln>
        </p:spPr>
      </p:pic>
      <p:sp>
        <p:nvSpPr>
          <p:cNvPr id="624" name="Google Shape;624;p149"/>
          <p:cNvSpPr txBox="1"/>
          <p:nvPr/>
        </p:nvSpPr>
        <p:spPr>
          <a:xfrm>
            <a:off x="488275" y="819000"/>
            <a:ext cx="41010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a:t>
            </a:r>
            <a:endParaRPr>
              <a:solidFill>
                <a:srgbClr val="80868B"/>
              </a:solidFill>
              <a:latin typeface="Google Sans Text"/>
              <a:ea typeface="Google Sans Text"/>
              <a:cs typeface="Google Sans Text"/>
              <a:sym typeface="Google Sans Text"/>
            </a:endParaRPr>
          </a:p>
        </p:txBody>
      </p:sp>
      <p:pic>
        <p:nvPicPr>
          <p:cNvPr id="625" name="Google Shape;625;p149"/>
          <p:cNvPicPr preferRelativeResize="0"/>
          <p:nvPr/>
        </p:nvPicPr>
        <p:blipFill>
          <a:blip r:embed="rId5">
            <a:alphaModFix/>
          </a:blip>
          <a:stretch>
            <a:fillRect/>
          </a:stretch>
        </p:blipFill>
        <p:spPr>
          <a:xfrm>
            <a:off x="4692750" y="3421474"/>
            <a:ext cx="1441450" cy="987495"/>
          </a:xfrm>
          <a:prstGeom prst="rect">
            <a:avLst/>
          </a:prstGeom>
          <a:noFill/>
          <a:ln>
            <a:noFill/>
          </a:ln>
          <a:effectLst>
            <a:outerShdw blurRad="57150" rotWithShape="0" algn="bl">
              <a:srgbClr val="000000">
                <a:alpha val="20000"/>
              </a:srgbClr>
            </a:outerShdw>
          </a:effectLst>
        </p:spPr>
      </p:pic>
      <p:sp>
        <p:nvSpPr>
          <p:cNvPr id="626" name="Google Shape;626;p149"/>
          <p:cNvSpPr/>
          <p:nvPr/>
        </p:nvSpPr>
        <p:spPr>
          <a:xfrm rot="-1183682">
            <a:off x="3818713" y="3936422"/>
            <a:ext cx="1059380" cy="1059380"/>
          </a:xfrm>
          <a:prstGeom prst="ellipse">
            <a:avLst/>
          </a:prstGeom>
          <a:solidFill>
            <a:srgbClr val="9DF6B1"/>
          </a:solidFill>
          <a:ln>
            <a:noFill/>
          </a:ln>
        </p:spPr>
        <p:txBody>
          <a:bodyPr anchorCtr="0" anchor="ctr" bIns="45725" lIns="0" spcFirstLastPara="1" rIns="0" wrap="square" tIns="182875">
            <a:noAutofit/>
          </a:bodyPr>
          <a:lstStyle/>
          <a:p>
            <a:pPr indent="0" lvl="0" marL="0" rtl="0" algn="ctr">
              <a:spcBef>
                <a:spcPts val="0"/>
              </a:spcBef>
              <a:spcAft>
                <a:spcPts val="1000"/>
              </a:spcAft>
              <a:buNone/>
            </a:pPr>
            <a:r>
              <a:rPr lang="en" sz="800">
                <a:solidFill>
                  <a:schemeClr val="dk1"/>
                </a:solidFill>
                <a:latin typeface="Fraunces SemiBold"/>
                <a:ea typeface="Fraunces SemiBold"/>
                <a:cs typeface="Fraunces SemiBold"/>
                <a:sym typeface="Fraunces SemiBold"/>
              </a:rPr>
              <a:t>You can move or change stickers</a:t>
            </a:r>
            <a:br>
              <a:rPr lang="en" sz="800">
                <a:solidFill>
                  <a:schemeClr val="dk1"/>
                </a:solidFill>
                <a:latin typeface="Fraunces SemiBold"/>
                <a:ea typeface="Fraunces SemiBold"/>
                <a:cs typeface="Fraunces SemiBold"/>
                <a:sym typeface="Fraunces SemiBold"/>
              </a:rPr>
            </a:br>
            <a:r>
              <a:rPr lang="en" sz="800">
                <a:solidFill>
                  <a:schemeClr val="dk1"/>
                </a:solidFill>
                <a:latin typeface="Fraunces SemiBold"/>
                <a:ea typeface="Fraunces SemiBold"/>
                <a:cs typeface="Fraunces SemiBold"/>
                <a:sym typeface="Fraunces SemiBold"/>
              </a:rPr>
              <a:t> </a:t>
            </a:r>
            <a:r>
              <a:rPr b="1" lang="en" sz="800" u="sng">
                <a:solidFill>
                  <a:schemeClr val="hlink"/>
                </a:solidFill>
                <a:latin typeface="Fraunces"/>
                <a:ea typeface="Fraunces"/>
                <a:cs typeface="Fraunces"/>
                <a:sym typeface="Fraunces"/>
                <a:hlinkClick action="ppaction://hlinksldjump" r:id="rId6"/>
              </a:rPr>
              <a:t>Get stickers</a:t>
            </a:r>
            <a:endParaRPr b="1" sz="800">
              <a:solidFill>
                <a:schemeClr val="dk1"/>
              </a:solidFill>
              <a:latin typeface="Fraunces"/>
              <a:ea typeface="Fraunces"/>
              <a:cs typeface="Fraunces"/>
              <a:sym typeface="Fraunce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150"/>
          <p:cNvPicPr preferRelativeResize="0"/>
          <p:nvPr/>
        </p:nvPicPr>
        <p:blipFill>
          <a:blip r:embed="rId3">
            <a:alphaModFix/>
          </a:blip>
          <a:stretch>
            <a:fillRect/>
          </a:stretch>
        </p:blipFill>
        <p:spPr>
          <a:xfrm>
            <a:off x="5146645" y="0"/>
            <a:ext cx="3997355" cy="5143500"/>
          </a:xfrm>
          <a:prstGeom prst="rect">
            <a:avLst/>
          </a:prstGeom>
          <a:noFill/>
          <a:ln>
            <a:noFill/>
          </a:ln>
        </p:spPr>
      </p:pic>
      <p:pic>
        <p:nvPicPr>
          <p:cNvPr id="632" name="Google Shape;632;p150"/>
          <p:cNvPicPr preferRelativeResize="0"/>
          <p:nvPr/>
        </p:nvPicPr>
        <p:blipFill rotWithShape="1">
          <a:blip r:embed="rId4">
            <a:alphaModFix/>
          </a:blip>
          <a:srcRect b="0" l="16450" r="24881" t="0"/>
          <a:stretch/>
        </p:blipFill>
        <p:spPr>
          <a:xfrm>
            <a:off x="5148241" y="0"/>
            <a:ext cx="3994166" cy="5143499"/>
          </a:xfrm>
          <a:prstGeom prst="rect">
            <a:avLst/>
          </a:prstGeom>
          <a:noFill/>
          <a:ln>
            <a:noFill/>
          </a:ln>
        </p:spPr>
      </p:pic>
      <p:sp>
        <p:nvSpPr>
          <p:cNvPr id="633" name="Google Shape;633;p150"/>
          <p:cNvSpPr txBox="1"/>
          <p:nvPr>
            <p:ph idx="4294967295" type="body"/>
          </p:nvPr>
        </p:nvSpPr>
        <p:spPr>
          <a:xfrm>
            <a:off x="323675" y="1638750"/>
            <a:ext cx="4068600" cy="18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200">
                <a:solidFill>
                  <a:schemeClr val="dk1"/>
                </a:solidFill>
                <a:latin typeface="Google Sans"/>
                <a:ea typeface="Google Sans"/>
                <a:cs typeface="Google Sans"/>
                <a:sym typeface="Google Sans"/>
              </a:rPr>
              <a:t>“Simple statement or quote goes here, should be limited to three or four lines”</a:t>
            </a:r>
            <a:endParaRPr b="1" sz="2200">
              <a:solidFill>
                <a:schemeClr val="dk1"/>
              </a:solidFill>
              <a:latin typeface="Google Sans"/>
              <a:ea typeface="Google Sans"/>
              <a:cs typeface="Google Sans"/>
              <a:sym typeface="Google Sans"/>
            </a:endParaRPr>
          </a:p>
        </p:txBody>
      </p:sp>
      <p:pic>
        <p:nvPicPr>
          <p:cNvPr id="634" name="Google Shape;634;p150"/>
          <p:cNvPicPr preferRelativeResize="0"/>
          <p:nvPr/>
        </p:nvPicPr>
        <p:blipFill>
          <a:blip r:embed="rId5">
            <a:alphaModFix/>
          </a:blip>
          <a:stretch>
            <a:fillRect/>
          </a:stretch>
        </p:blipFill>
        <p:spPr>
          <a:xfrm>
            <a:off x="4660075" y="4227425"/>
            <a:ext cx="752650" cy="714150"/>
          </a:xfrm>
          <a:prstGeom prst="rect">
            <a:avLst/>
          </a:prstGeom>
          <a:noFill/>
          <a:ln>
            <a:noFill/>
          </a:ln>
          <a:effectLst>
            <a:outerShdw blurRad="57150" rotWithShape="0" algn="bl" dir="5400000" dist="19050">
              <a:srgbClr val="000000">
                <a:alpha val="30000"/>
              </a:srgbClr>
            </a:outerShdw>
          </a:effectLst>
        </p:spPr>
      </p:pic>
      <p:sp>
        <p:nvSpPr>
          <p:cNvPr id="635" name="Google Shape;635;p150"/>
          <p:cNvSpPr txBox="1"/>
          <p:nvPr/>
        </p:nvSpPr>
        <p:spPr>
          <a:xfrm>
            <a:off x="323675" y="3023500"/>
            <a:ext cx="294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Google Sans Medium"/>
                <a:ea typeface="Google Sans Medium"/>
                <a:cs typeface="Google Sans Medium"/>
                <a:sym typeface="Google Sans Medium"/>
              </a:rPr>
              <a:t>Person McPerson</a:t>
            </a:r>
            <a:br>
              <a:rPr lang="en" sz="1200">
                <a:solidFill>
                  <a:schemeClr val="dk2"/>
                </a:solidFill>
                <a:latin typeface="Google Sans Medium"/>
                <a:ea typeface="Google Sans Medium"/>
                <a:cs typeface="Google Sans Medium"/>
                <a:sym typeface="Google Sans Medium"/>
              </a:rPr>
            </a:br>
            <a:r>
              <a:rPr lang="en" sz="900">
                <a:solidFill>
                  <a:schemeClr val="dk2"/>
                </a:solidFill>
                <a:latin typeface="Google Sans"/>
                <a:ea typeface="Google Sans"/>
                <a:cs typeface="Google Sans"/>
                <a:sym typeface="Google Sans"/>
              </a:rPr>
              <a:t>Title / Position</a:t>
            </a:r>
            <a:r>
              <a:rPr lang="en" sz="1100">
                <a:solidFill>
                  <a:schemeClr val="dk2"/>
                </a:solidFill>
                <a:latin typeface="Google Sans"/>
                <a:ea typeface="Google Sans"/>
                <a:cs typeface="Google Sans"/>
                <a:sym typeface="Google Sans"/>
              </a:rPr>
              <a:t> </a:t>
            </a:r>
            <a:endParaRPr sz="1100">
              <a:solidFill>
                <a:schemeClr val="dk2"/>
              </a:solidFill>
              <a:latin typeface="Google Sans"/>
              <a:ea typeface="Google Sans"/>
              <a:cs typeface="Google Sans"/>
              <a:sym typeface="Google Sans"/>
            </a:endParaRPr>
          </a:p>
        </p:txBody>
      </p:sp>
      <p:pic>
        <p:nvPicPr>
          <p:cNvPr id="636" name="Google Shape;636;p150"/>
          <p:cNvPicPr preferRelativeResize="0"/>
          <p:nvPr/>
        </p:nvPicPr>
        <p:blipFill rotWithShape="1">
          <a:blip r:embed="rId6">
            <a:alphaModFix/>
          </a:blip>
          <a:srcRect b="52303" l="24299" r="0" t="0"/>
          <a:stretch/>
        </p:blipFill>
        <p:spPr>
          <a:xfrm>
            <a:off x="0" y="-51225"/>
            <a:ext cx="3157448" cy="13357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151"/>
          <p:cNvPicPr preferRelativeResize="0"/>
          <p:nvPr/>
        </p:nvPicPr>
        <p:blipFill rotWithShape="1">
          <a:blip r:embed="rId3">
            <a:alphaModFix/>
          </a:blip>
          <a:srcRect b="0" l="16450" r="24881" t="0"/>
          <a:stretch/>
        </p:blipFill>
        <p:spPr>
          <a:xfrm>
            <a:off x="5149841" y="0"/>
            <a:ext cx="3994166" cy="5143499"/>
          </a:xfrm>
          <a:prstGeom prst="rect">
            <a:avLst/>
          </a:prstGeom>
          <a:noFill/>
          <a:ln>
            <a:noFill/>
          </a:ln>
        </p:spPr>
      </p:pic>
      <p:sp>
        <p:nvSpPr>
          <p:cNvPr id="642" name="Google Shape;642;p151"/>
          <p:cNvSpPr txBox="1"/>
          <p:nvPr>
            <p:ph idx="4294967295" type="body"/>
          </p:nvPr>
        </p:nvSpPr>
        <p:spPr>
          <a:xfrm>
            <a:off x="323675" y="1638750"/>
            <a:ext cx="4068600" cy="18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200">
                <a:solidFill>
                  <a:schemeClr val="dk1"/>
                </a:solidFill>
                <a:latin typeface="Google Sans"/>
                <a:ea typeface="Google Sans"/>
                <a:cs typeface="Google Sans"/>
                <a:sym typeface="Google Sans"/>
              </a:rPr>
              <a:t>“Simple statement or quote goes here, should be limited to three or four lines”</a:t>
            </a:r>
            <a:endParaRPr b="1" sz="2200">
              <a:solidFill>
                <a:schemeClr val="dk1"/>
              </a:solidFill>
              <a:latin typeface="Google Sans"/>
              <a:ea typeface="Google Sans"/>
              <a:cs typeface="Google Sans"/>
              <a:sym typeface="Google Sans"/>
            </a:endParaRPr>
          </a:p>
        </p:txBody>
      </p:sp>
      <p:pic>
        <p:nvPicPr>
          <p:cNvPr id="643" name="Google Shape;643;p151"/>
          <p:cNvPicPr preferRelativeResize="0"/>
          <p:nvPr/>
        </p:nvPicPr>
        <p:blipFill>
          <a:blip r:embed="rId4">
            <a:alphaModFix/>
          </a:blip>
          <a:stretch>
            <a:fillRect/>
          </a:stretch>
        </p:blipFill>
        <p:spPr>
          <a:xfrm>
            <a:off x="4807332" y="548424"/>
            <a:ext cx="755255" cy="404951"/>
          </a:xfrm>
          <a:prstGeom prst="rect">
            <a:avLst/>
          </a:prstGeom>
          <a:noFill/>
          <a:ln>
            <a:noFill/>
          </a:ln>
          <a:effectLst>
            <a:outerShdw blurRad="57150" rotWithShape="0" algn="bl" dir="5400000" dist="19050">
              <a:srgbClr val="000000">
                <a:alpha val="29000"/>
              </a:srgbClr>
            </a:outerShdw>
          </a:effectLst>
        </p:spPr>
      </p:pic>
      <p:pic>
        <p:nvPicPr>
          <p:cNvPr id="644" name="Google Shape;644;p151"/>
          <p:cNvPicPr preferRelativeResize="0"/>
          <p:nvPr/>
        </p:nvPicPr>
        <p:blipFill>
          <a:blip r:embed="rId5">
            <a:alphaModFix/>
          </a:blip>
          <a:stretch>
            <a:fillRect/>
          </a:stretch>
        </p:blipFill>
        <p:spPr>
          <a:xfrm>
            <a:off x="4423109" y="3907892"/>
            <a:ext cx="1284430" cy="874495"/>
          </a:xfrm>
          <a:prstGeom prst="rect">
            <a:avLst/>
          </a:prstGeom>
          <a:noFill/>
          <a:ln>
            <a:noFill/>
          </a:ln>
          <a:effectLst>
            <a:outerShdw blurRad="57150" rotWithShape="0" algn="bl" dir="5400000" dist="19050">
              <a:srgbClr val="000000">
                <a:alpha val="31000"/>
              </a:srgbClr>
            </a:outerShdw>
          </a:effectLst>
        </p:spPr>
      </p:pic>
      <p:sp>
        <p:nvSpPr>
          <p:cNvPr id="645" name="Google Shape;645;p151"/>
          <p:cNvSpPr txBox="1"/>
          <p:nvPr/>
        </p:nvSpPr>
        <p:spPr>
          <a:xfrm>
            <a:off x="323675" y="3023500"/>
            <a:ext cx="294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Google Sans Medium"/>
                <a:ea typeface="Google Sans Medium"/>
                <a:cs typeface="Google Sans Medium"/>
                <a:sym typeface="Google Sans Medium"/>
              </a:rPr>
              <a:t>Person McPerson</a:t>
            </a:r>
            <a:br>
              <a:rPr lang="en" sz="1200">
                <a:solidFill>
                  <a:schemeClr val="dk2"/>
                </a:solidFill>
                <a:latin typeface="Google Sans Medium"/>
                <a:ea typeface="Google Sans Medium"/>
                <a:cs typeface="Google Sans Medium"/>
                <a:sym typeface="Google Sans Medium"/>
              </a:rPr>
            </a:br>
            <a:r>
              <a:rPr lang="en" sz="900">
                <a:solidFill>
                  <a:schemeClr val="dk2"/>
                </a:solidFill>
                <a:latin typeface="Google Sans"/>
                <a:ea typeface="Google Sans"/>
                <a:cs typeface="Google Sans"/>
                <a:sym typeface="Google Sans"/>
              </a:rPr>
              <a:t>Title / Position</a:t>
            </a:r>
            <a:r>
              <a:rPr lang="en" sz="1100">
                <a:solidFill>
                  <a:schemeClr val="dk2"/>
                </a:solidFill>
                <a:latin typeface="Google Sans"/>
                <a:ea typeface="Google Sans"/>
                <a:cs typeface="Google Sans"/>
                <a:sym typeface="Google Sans"/>
              </a:rPr>
              <a:t> </a:t>
            </a:r>
            <a:endParaRPr sz="1100">
              <a:solidFill>
                <a:schemeClr val="dk2"/>
              </a:solidFill>
              <a:latin typeface="Google Sans"/>
              <a:ea typeface="Google Sans"/>
              <a:cs typeface="Google Sans"/>
              <a:sym typeface="Google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152"/>
          <p:cNvPicPr preferRelativeResize="0"/>
          <p:nvPr/>
        </p:nvPicPr>
        <p:blipFill>
          <a:blip r:embed="rId3">
            <a:alphaModFix/>
          </a:blip>
          <a:stretch>
            <a:fillRect/>
          </a:stretch>
        </p:blipFill>
        <p:spPr>
          <a:xfrm>
            <a:off x="5146645" y="0"/>
            <a:ext cx="3997355" cy="5143500"/>
          </a:xfrm>
          <a:prstGeom prst="rect">
            <a:avLst/>
          </a:prstGeom>
          <a:noFill/>
          <a:ln>
            <a:noFill/>
          </a:ln>
        </p:spPr>
      </p:pic>
      <p:pic>
        <p:nvPicPr>
          <p:cNvPr id="651" name="Google Shape;651;p152"/>
          <p:cNvPicPr preferRelativeResize="0"/>
          <p:nvPr/>
        </p:nvPicPr>
        <p:blipFill rotWithShape="1">
          <a:blip r:embed="rId4">
            <a:alphaModFix/>
          </a:blip>
          <a:srcRect b="0" l="16450" r="24881" t="0"/>
          <a:stretch/>
        </p:blipFill>
        <p:spPr>
          <a:xfrm>
            <a:off x="5148241" y="0"/>
            <a:ext cx="3994166" cy="5143499"/>
          </a:xfrm>
          <a:prstGeom prst="rect">
            <a:avLst/>
          </a:prstGeom>
          <a:noFill/>
          <a:ln>
            <a:noFill/>
          </a:ln>
        </p:spPr>
      </p:pic>
      <p:sp>
        <p:nvSpPr>
          <p:cNvPr id="652" name="Google Shape;652;p152"/>
          <p:cNvSpPr txBox="1"/>
          <p:nvPr>
            <p:ph idx="4294967295" type="body"/>
          </p:nvPr>
        </p:nvSpPr>
        <p:spPr>
          <a:xfrm>
            <a:off x="323675" y="1638750"/>
            <a:ext cx="4068600" cy="18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200">
                <a:solidFill>
                  <a:schemeClr val="dk1"/>
                </a:solidFill>
                <a:latin typeface="Google Sans"/>
                <a:ea typeface="Google Sans"/>
                <a:cs typeface="Google Sans"/>
                <a:sym typeface="Google Sans"/>
              </a:rPr>
              <a:t>“Simple statement or quote goes here, should be limited to three or four lines”</a:t>
            </a:r>
            <a:endParaRPr b="1" sz="2200">
              <a:solidFill>
                <a:schemeClr val="dk1"/>
              </a:solidFill>
              <a:latin typeface="Google Sans"/>
              <a:ea typeface="Google Sans"/>
              <a:cs typeface="Google Sans"/>
              <a:sym typeface="Google Sans"/>
            </a:endParaRPr>
          </a:p>
        </p:txBody>
      </p:sp>
      <p:sp>
        <p:nvSpPr>
          <p:cNvPr id="653" name="Google Shape;653;p152"/>
          <p:cNvSpPr txBox="1"/>
          <p:nvPr/>
        </p:nvSpPr>
        <p:spPr>
          <a:xfrm>
            <a:off x="323675" y="3023500"/>
            <a:ext cx="294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Google Sans Medium"/>
                <a:ea typeface="Google Sans Medium"/>
                <a:cs typeface="Google Sans Medium"/>
                <a:sym typeface="Google Sans Medium"/>
              </a:rPr>
              <a:t>Person McPerson</a:t>
            </a:r>
            <a:br>
              <a:rPr lang="en" sz="1200">
                <a:solidFill>
                  <a:schemeClr val="dk2"/>
                </a:solidFill>
                <a:latin typeface="Google Sans Medium"/>
                <a:ea typeface="Google Sans Medium"/>
                <a:cs typeface="Google Sans Medium"/>
                <a:sym typeface="Google Sans Medium"/>
              </a:rPr>
            </a:br>
            <a:r>
              <a:rPr lang="en" sz="900">
                <a:solidFill>
                  <a:schemeClr val="dk2"/>
                </a:solidFill>
                <a:latin typeface="Google Sans"/>
                <a:ea typeface="Google Sans"/>
                <a:cs typeface="Google Sans"/>
                <a:sym typeface="Google Sans"/>
              </a:rPr>
              <a:t>Title / Position</a:t>
            </a:r>
            <a:r>
              <a:rPr lang="en" sz="1100">
                <a:solidFill>
                  <a:schemeClr val="dk2"/>
                </a:solidFill>
                <a:latin typeface="Google Sans"/>
                <a:ea typeface="Google Sans"/>
                <a:cs typeface="Google Sans"/>
                <a:sym typeface="Google Sans"/>
              </a:rPr>
              <a:t> </a:t>
            </a:r>
            <a:endParaRPr sz="1100">
              <a:solidFill>
                <a:schemeClr val="dk2"/>
              </a:solidFill>
              <a:latin typeface="Google Sans"/>
              <a:ea typeface="Google Sans"/>
              <a:cs typeface="Google Sans"/>
              <a:sym typeface="Google Sans"/>
            </a:endParaRPr>
          </a:p>
        </p:txBody>
      </p:sp>
      <p:pic>
        <p:nvPicPr>
          <p:cNvPr id="654" name="Google Shape;654;p152"/>
          <p:cNvPicPr preferRelativeResize="0"/>
          <p:nvPr/>
        </p:nvPicPr>
        <p:blipFill rotWithShape="1">
          <a:blip r:embed="rId5">
            <a:alphaModFix/>
          </a:blip>
          <a:srcRect b="-479" l="21120" r="34084" t="24439"/>
          <a:stretch/>
        </p:blipFill>
        <p:spPr>
          <a:xfrm rot="10800000">
            <a:off x="390224" y="0"/>
            <a:ext cx="1153251" cy="1138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153"/>
          <p:cNvPicPr preferRelativeResize="0"/>
          <p:nvPr/>
        </p:nvPicPr>
        <p:blipFill>
          <a:blip r:embed="rId3">
            <a:alphaModFix/>
          </a:blip>
          <a:stretch>
            <a:fillRect/>
          </a:stretch>
        </p:blipFill>
        <p:spPr>
          <a:xfrm>
            <a:off x="7342359" y="3612542"/>
            <a:ext cx="1284430" cy="874495"/>
          </a:xfrm>
          <a:prstGeom prst="rect">
            <a:avLst/>
          </a:prstGeom>
          <a:noFill/>
          <a:ln>
            <a:noFill/>
          </a:ln>
          <a:effectLst>
            <a:outerShdw blurRad="57150" rotWithShape="0" algn="bl">
              <a:srgbClr val="000000">
                <a:alpha val="20000"/>
              </a:srgbClr>
            </a:outerShdw>
          </a:effectLst>
        </p:spPr>
      </p:pic>
      <p:sp>
        <p:nvSpPr>
          <p:cNvPr id="660" name="Google Shape;660;p153"/>
          <p:cNvSpPr txBox="1"/>
          <p:nvPr/>
        </p:nvSpPr>
        <p:spPr>
          <a:xfrm>
            <a:off x="1099888" y="2010100"/>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a:t>
            </a:r>
            <a:endParaRPr>
              <a:solidFill>
                <a:srgbClr val="80868B"/>
              </a:solidFill>
              <a:latin typeface="Google Sans Text"/>
              <a:ea typeface="Google Sans Text"/>
              <a:cs typeface="Google Sans Text"/>
              <a:sym typeface="Google Sans Text"/>
            </a:endParaRPr>
          </a:p>
        </p:txBody>
      </p:sp>
      <p:sp>
        <p:nvSpPr>
          <p:cNvPr id="661" name="Google Shape;661;p153"/>
          <p:cNvSpPr txBox="1"/>
          <p:nvPr/>
        </p:nvSpPr>
        <p:spPr>
          <a:xfrm>
            <a:off x="1099888" y="1527388"/>
            <a:ext cx="3540000" cy="482700"/>
          </a:xfrm>
          <a:prstGeom prst="rect">
            <a:avLst/>
          </a:prstGeom>
          <a:noFill/>
          <a:ln>
            <a:noFill/>
          </a:ln>
        </p:spPr>
        <p:txBody>
          <a:bodyPr anchorCtr="0" anchor="b" bIns="0" lIns="0" spcFirstLastPara="1" rIns="0" wrap="square" tIns="0">
            <a:noAutofit/>
          </a:bodyPr>
          <a:lstStyle/>
          <a:p>
            <a:pPr indent="0" lvl="0" marL="0" rtl="0" algn="l">
              <a:spcBef>
                <a:spcPts val="2200"/>
              </a:spcBef>
              <a:spcAft>
                <a:spcPts val="0"/>
              </a:spcAft>
              <a:buNone/>
            </a:pPr>
            <a:r>
              <a:rPr b="1" lang="en" sz="3000">
                <a:solidFill>
                  <a:schemeClr val="dk1"/>
                </a:solidFill>
                <a:latin typeface="Google Sans"/>
                <a:ea typeface="Google Sans"/>
                <a:cs typeface="Google Sans"/>
                <a:sym typeface="Google Sans"/>
              </a:rPr>
              <a:t>Headline</a:t>
            </a:r>
            <a:endParaRPr b="1" sz="3000">
              <a:solidFill>
                <a:schemeClr val="dk1"/>
              </a:solidFill>
              <a:latin typeface="Google Sans"/>
              <a:ea typeface="Google Sans"/>
              <a:cs typeface="Google Sans"/>
              <a:sym typeface="Google Sans"/>
            </a:endParaRPr>
          </a:p>
        </p:txBody>
      </p:sp>
      <p:sp>
        <p:nvSpPr>
          <p:cNvPr id="662" name="Google Shape;662;p153"/>
          <p:cNvSpPr/>
          <p:nvPr/>
        </p:nvSpPr>
        <p:spPr>
          <a:xfrm>
            <a:off x="5129700" y="1228250"/>
            <a:ext cx="2594100" cy="2594100"/>
          </a:xfrm>
          <a:prstGeom prst="ellipse">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53"/>
          <p:cNvSpPr txBox="1"/>
          <p:nvPr/>
        </p:nvSpPr>
        <p:spPr>
          <a:xfrm>
            <a:off x="5337141" y="1754384"/>
            <a:ext cx="2203500" cy="1139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400">
                <a:solidFill>
                  <a:srgbClr val="FFFFFF"/>
                </a:solidFill>
                <a:latin typeface="Google Sans"/>
                <a:ea typeface="Google Sans"/>
                <a:cs typeface="Google Sans"/>
                <a:sym typeface="Google Sans"/>
              </a:rPr>
              <a:t>97%</a:t>
            </a:r>
            <a:endParaRPr b="1" sz="7400">
              <a:solidFill>
                <a:srgbClr val="FFFFFF"/>
              </a:solidFill>
              <a:latin typeface="Google Sans"/>
              <a:ea typeface="Google Sans"/>
              <a:cs typeface="Google Sans"/>
              <a:sym typeface="Google Sans"/>
            </a:endParaRPr>
          </a:p>
        </p:txBody>
      </p:sp>
      <p:sp>
        <p:nvSpPr>
          <p:cNvPr id="664" name="Google Shape;664;p153"/>
          <p:cNvSpPr txBox="1"/>
          <p:nvPr/>
        </p:nvSpPr>
        <p:spPr>
          <a:xfrm>
            <a:off x="5337141" y="2890806"/>
            <a:ext cx="2203500" cy="2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FFFFFF"/>
                </a:solidFill>
                <a:latin typeface="Google Sans"/>
                <a:ea typeface="Google Sans"/>
                <a:cs typeface="Google Sans"/>
                <a:sym typeface="Google Sans"/>
              </a:rPr>
              <a:t>statistic caption</a:t>
            </a:r>
            <a:endParaRPr b="1" sz="1800">
              <a:solidFill>
                <a:srgbClr val="FFFFFF"/>
              </a:solidFill>
              <a:latin typeface="Google Sans"/>
              <a:ea typeface="Google Sans"/>
              <a:cs typeface="Google Sans"/>
              <a:sym typeface="Google Sans"/>
            </a:endParaRPr>
          </a:p>
        </p:txBody>
      </p:sp>
      <p:sp>
        <p:nvSpPr>
          <p:cNvPr id="665" name="Google Shape;665;p153"/>
          <p:cNvSpPr txBox="1"/>
          <p:nvPr/>
        </p:nvSpPr>
        <p:spPr>
          <a:xfrm>
            <a:off x="228705" y="4487020"/>
            <a:ext cx="3306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Google Sans"/>
                <a:ea typeface="Google Sans"/>
                <a:cs typeface="Google Sans"/>
                <a:sym typeface="Google Sans"/>
              </a:rPr>
              <a:t>Source: xxxxx</a:t>
            </a:r>
            <a:endParaRPr sz="700">
              <a:solidFill>
                <a:schemeClr val="lt1"/>
              </a:solidFill>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154"/>
          <p:cNvPicPr preferRelativeResize="0"/>
          <p:nvPr/>
        </p:nvPicPr>
        <p:blipFill>
          <a:blip r:embed="rId3">
            <a:alphaModFix/>
          </a:blip>
          <a:stretch>
            <a:fillRect/>
          </a:stretch>
        </p:blipFill>
        <p:spPr>
          <a:xfrm>
            <a:off x="7660302" y="3664081"/>
            <a:ext cx="1214867" cy="832261"/>
          </a:xfrm>
          <a:prstGeom prst="rect">
            <a:avLst/>
          </a:prstGeom>
          <a:noFill/>
          <a:ln>
            <a:noFill/>
          </a:ln>
          <a:effectLst>
            <a:outerShdw blurRad="57150" rotWithShape="0" algn="bl">
              <a:srgbClr val="000000">
                <a:alpha val="20000"/>
              </a:srgbClr>
            </a:outerShdw>
          </a:effectLst>
        </p:spPr>
      </p:pic>
      <p:sp>
        <p:nvSpPr>
          <p:cNvPr id="671" name="Google Shape;671;p154"/>
          <p:cNvSpPr txBox="1"/>
          <p:nvPr/>
        </p:nvSpPr>
        <p:spPr>
          <a:xfrm>
            <a:off x="1099888" y="2010100"/>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a:t>
            </a:r>
            <a:endParaRPr>
              <a:solidFill>
                <a:srgbClr val="80868B"/>
              </a:solidFill>
              <a:latin typeface="Google Sans Text"/>
              <a:ea typeface="Google Sans Text"/>
              <a:cs typeface="Google Sans Text"/>
              <a:sym typeface="Google Sans Text"/>
            </a:endParaRPr>
          </a:p>
        </p:txBody>
      </p:sp>
      <p:sp>
        <p:nvSpPr>
          <p:cNvPr id="672" name="Google Shape;672;p154"/>
          <p:cNvSpPr txBox="1"/>
          <p:nvPr/>
        </p:nvSpPr>
        <p:spPr>
          <a:xfrm>
            <a:off x="1099888" y="1527388"/>
            <a:ext cx="3540000" cy="482700"/>
          </a:xfrm>
          <a:prstGeom prst="rect">
            <a:avLst/>
          </a:prstGeom>
          <a:noFill/>
          <a:ln>
            <a:noFill/>
          </a:ln>
        </p:spPr>
        <p:txBody>
          <a:bodyPr anchorCtr="0" anchor="b" bIns="0" lIns="0" spcFirstLastPara="1" rIns="0" wrap="square" tIns="0">
            <a:noAutofit/>
          </a:bodyPr>
          <a:lstStyle/>
          <a:p>
            <a:pPr indent="0" lvl="0" marL="0" rtl="0" algn="l">
              <a:spcBef>
                <a:spcPts val="2200"/>
              </a:spcBef>
              <a:spcAft>
                <a:spcPts val="0"/>
              </a:spcAft>
              <a:buNone/>
            </a:pPr>
            <a:r>
              <a:rPr b="1" lang="en" sz="3000">
                <a:solidFill>
                  <a:schemeClr val="dk1"/>
                </a:solidFill>
                <a:latin typeface="Google Sans"/>
                <a:ea typeface="Google Sans"/>
                <a:cs typeface="Google Sans"/>
                <a:sym typeface="Google Sans"/>
              </a:rPr>
              <a:t>Headline</a:t>
            </a:r>
            <a:endParaRPr b="1" sz="3000">
              <a:solidFill>
                <a:schemeClr val="dk1"/>
              </a:solidFill>
              <a:latin typeface="Google Sans"/>
              <a:ea typeface="Google Sans"/>
              <a:cs typeface="Google Sans"/>
              <a:sym typeface="Google Sans"/>
            </a:endParaRPr>
          </a:p>
        </p:txBody>
      </p:sp>
      <p:sp>
        <p:nvSpPr>
          <p:cNvPr id="673" name="Google Shape;673;p154"/>
          <p:cNvSpPr txBox="1"/>
          <p:nvPr/>
        </p:nvSpPr>
        <p:spPr>
          <a:xfrm>
            <a:off x="4436613" y="2010100"/>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a:t>
            </a:r>
            <a:endParaRPr>
              <a:solidFill>
                <a:srgbClr val="80868B"/>
              </a:solidFill>
              <a:latin typeface="Google Sans Text"/>
              <a:ea typeface="Google Sans Text"/>
              <a:cs typeface="Google Sans Text"/>
              <a:sym typeface="Google Sans Tex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155"/>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679" name="Google Shape;679;p155"/>
          <p:cNvSpPr txBox="1"/>
          <p:nvPr>
            <p:ph idx="4294967295" type="body"/>
          </p:nvPr>
        </p:nvSpPr>
        <p:spPr>
          <a:xfrm>
            <a:off x="944300" y="1638750"/>
            <a:ext cx="55158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900">
                <a:solidFill>
                  <a:schemeClr val="dk1"/>
                </a:solidFill>
                <a:latin typeface="Google Sans"/>
                <a:ea typeface="Google Sans"/>
                <a:cs typeface="Google Sans"/>
                <a:sym typeface="Google Sans"/>
              </a:rPr>
              <a:t>“Simple statement or quote goes here, should be limited to three or four lines”</a:t>
            </a:r>
            <a:endParaRPr b="1" sz="2900">
              <a:solidFill>
                <a:schemeClr val="dk1"/>
              </a:solidFill>
              <a:latin typeface="Google Sans"/>
              <a:ea typeface="Google Sans"/>
              <a:cs typeface="Google Sans"/>
              <a:sym typeface="Google Sans"/>
            </a:endParaRPr>
          </a:p>
        </p:txBody>
      </p:sp>
      <p:sp>
        <p:nvSpPr>
          <p:cNvPr id="680" name="Google Shape;680;p155"/>
          <p:cNvSpPr txBox="1"/>
          <p:nvPr/>
        </p:nvSpPr>
        <p:spPr>
          <a:xfrm>
            <a:off x="944300" y="3309625"/>
            <a:ext cx="294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Google Sans Medium"/>
                <a:ea typeface="Google Sans Medium"/>
                <a:cs typeface="Google Sans Medium"/>
                <a:sym typeface="Google Sans Medium"/>
              </a:rPr>
              <a:t>Person McPerson</a:t>
            </a:r>
            <a:br>
              <a:rPr lang="en" sz="1200">
                <a:solidFill>
                  <a:schemeClr val="dk2"/>
                </a:solidFill>
                <a:latin typeface="Google Sans Medium"/>
                <a:ea typeface="Google Sans Medium"/>
                <a:cs typeface="Google Sans Medium"/>
                <a:sym typeface="Google Sans Medium"/>
              </a:rPr>
            </a:br>
            <a:r>
              <a:rPr lang="en" sz="900">
                <a:solidFill>
                  <a:schemeClr val="dk2"/>
                </a:solidFill>
                <a:latin typeface="Google Sans"/>
                <a:ea typeface="Google Sans"/>
                <a:cs typeface="Google Sans"/>
                <a:sym typeface="Google Sans"/>
              </a:rPr>
              <a:t>Title / Position</a:t>
            </a:r>
            <a:r>
              <a:rPr lang="en" sz="1100">
                <a:solidFill>
                  <a:schemeClr val="dk2"/>
                </a:solidFill>
                <a:latin typeface="Google Sans"/>
                <a:ea typeface="Google Sans"/>
                <a:cs typeface="Google Sans"/>
                <a:sym typeface="Google Sans"/>
              </a:rPr>
              <a:t> </a:t>
            </a:r>
            <a:endParaRPr sz="1100">
              <a:solidFill>
                <a:schemeClr val="dk2"/>
              </a:solidFill>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156"/>
          <p:cNvPicPr preferRelativeResize="0"/>
          <p:nvPr/>
        </p:nvPicPr>
        <p:blipFill>
          <a:blip r:embed="rId3">
            <a:alphaModFix/>
          </a:blip>
          <a:stretch>
            <a:fillRect/>
          </a:stretch>
        </p:blipFill>
        <p:spPr>
          <a:xfrm>
            <a:off x="7391724" y="3721076"/>
            <a:ext cx="1428524" cy="765183"/>
          </a:xfrm>
          <a:prstGeom prst="rect">
            <a:avLst/>
          </a:prstGeom>
          <a:noFill/>
          <a:ln>
            <a:noFill/>
          </a:ln>
          <a:effectLst>
            <a:outerShdw blurRad="57150" rotWithShape="0" algn="bl">
              <a:srgbClr val="000000">
                <a:alpha val="20000"/>
              </a:srgbClr>
            </a:outerShdw>
          </a:effectLst>
        </p:spPr>
      </p:pic>
      <p:sp>
        <p:nvSpPr>
          <p:cNvPr id="686" name="Google Shape;686;p156"/>
          <p:cNvSpPr txBox="1"/>
          <p:nvPr/>
        </p:nvSpPr>
        <p:spPr>
          <a:xfrm>
            <a:off x="2781975" y="1221884"/>
            <a:ext cx="3579900" cy="1854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4000">
                <a:solidFill>
                  <a:srgbClr val="181818"/>
                </a:solidFill>
                <a:latin typeface="Google Sans"/>
                <a:ea typeface="Google Sans"/>
                <a:cs typeface="Google Sans"/>
                <a:sym typeface="Google Sans"/>
              </a:rPr>
              <a:t>97%</a:t>
            </a:r>
            <a:endParaRPr b="1" sz="14000">
              <a:solidFill>
                <a:srgbClr val="181818"/>
              </a:solidFill>
              <a:latin typeface="Google Sans"/>
              <a:ea typeface="Google Sans"/>
              <a:cs typeface="Google Sans"/>
              <a:sym typeface="Google Sans"/>
            </a:endParaRPr>
          </a:p>
        </p:txBody>
      </p:sp>
      <p:sp>
        <p:nvSpPr>
          <p:cNvPr id="687" name="Google Shape;687;p156"/>
          <p:cNvSpPr txBox="1"/>
          <p:nvPr/>
        </p:nvSpPr>
        <p:spPr>
          <a:xfrm>
            <a:off x="2437125" y="3239600"/>
            <a:ext cx="4269600" cy="572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181818"/>
                </a:solidFill>
                <a:latin typeface="Google Sans"/>
                <a:ea typeface="Google Sans"/>
                <a:cs typeface="Google Sans"/>
                <a:sym typeface="Google Sans"/>
              </a:rPr>
              <a:t>Statistic caption this is body copy and it goes a little like this</a:t>
            </a:r>
            <a:endParaRPr b="1" sz="1800">
              <a:solidFill>
                <a:srgbClr val="181818"/>
              </a:solidFill>
              <a:latin typeface="Google Sans"/>
              <a:ea typeface="Google Sans"/>
              <a:cs typeface="Google Sans"/>
              <a:sym typeface="Google Sans"/>
            </a:endParaRPr>
          </a:p>
        </p:txBody>
      </p:sp>
      <p:sp>
        <p:nvSpPr>
          <p:cNvPr id="688" name="Google Shape;688;p156"/>
          <p:cNvSpPr txBox="1"/>
          <p:nvPr/>
        </p:nvSpPr>
        <p:spPr>
          <a:xfrm>
            <a:off x="228705" y="4487020"/>
            <a:ext cx="3306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Google Sans"/>
                <a:ea typeface="Google Sans"/>
                <a:cs typeface="Google Sans"/>
                <a:sym typeface="Google Sans"/>
              </a:rPr>
              <a:t>Source: xxxxx</a:t>
            </a:r>
            <a:endParaRPr sz="700">
              <a:solidFill>
                <a:schemeClr val="lt1"/>
              </a:solidFill>
              <a:latin typeface="Google Sans"/>
              <a:ea typeface="Google Sans"/>
              <a:cs typeface="Google Sans"/>
              <a:sym typeface="Google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692" name="Shape 692"/>
        <p:cNvGrpSpPr/>
        <p:nvPr/>
      </p:nvGrpSpPr>
      <p:grpSpPr>
        <a:xfrm>
          <a:off x="0" y="0"/>
          <a:ext cx="0" cy="0"/>
          <a:chOff x="0" y="0"/>
          <a:chExt cx="0" cy="0"/>
        </a:xfrm>
      </p:grpSpPr>
      <p:sp>
        <p:nvSpPr>
          <p:cNvPr id="693" name="Google Shape;693;p157"/>
          <p:cNvSpPr txBox="1"/>
          <p:nvPr/>
        </p:nvSpPr>
        <p:spPr>
          <a:xfrm>
            <a:off x="1198125" y="2040750"/>
            <a:ext cx="6747900" cy="877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5700">
                <a:solidFill>
                  <a:srgbClr val="D93025"/>
                </a:solidFill>
                <a:latin typeface="Google Sans"/>
                <a:ea typeface="Google Sans"/>
                <a:cs typeface="Google Sans"/>
                <a:sym typeface="Google Sans"/>
              </a:rPr>
              <a:t>Slide Formats</a:t>
            </a:r>
            <a:endParaRPr b="1" sz="5700">
              <a:solidFill>
                <a:srgbClr val="D93025"/>
              </a:solidFill>
              <a:latin typeface="Google Sans"/>
              <a:ea typeface="Google Sans"/>
              <a:cs typeface="Google Sans"/>
              <a:sym typeface="Google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sp>
        <p:nvSpPr>
          <p:cNvPr id="698" name="Google Shape;698;p158"/>
          <p:cNvSpPr txBox="1"/>
          <p:nvPr/>
        </p:nvSpPr>
        <p:spPr>
          <a:xfrm>
            <a:off x="507492" y="1389888"/>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This is a headline</a:t>
            </a:r>
            <a:endParaRPr b="1" sz="6000">
              <a:solidFill>
                <a:srgbClr val="1A1A1A"/>
              </a:solidFill>
              <a:latin typeface="Google Sans"/>
              <a:ea typeface="Google Sans"/>
              <a:cs typeface="Google Sans"/>
              <a:sym typeface="Google Sans"/>
            </a:endParaRPr>
          </a:p>
        </p:txBody>
      </p:sp>
      <p:sp>
        <p:nvSpPr>
          <p:cNvPr id="699" name="Google Shape;699;p158"/>
          <p:cNvSpPr txBox="1"/>
          <p:nvPr/>
        </p:nvSpPr>
        <p:spPr>
          <a:xfrm>
            <a:off x="507488" y="2404875"/>
            <a:ext cx="76407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sz="1600">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Connect with fellow developers and startups in your area, hear from industry experts, share your skills, and learn new ones.</a:t>
            </a:r>
            <a:endParaRPr sz="1600">
              <a:solidFill>
                <a:srgbClr val="80868B"/>
              </a:solidFill>
              <a:latin typeface="Google Sans Text"/>
              <a:ea typeface="Google Sans Text"/>
              <a:cs typeface="Google Sans Text"/>
              <a:sym typeface="Google Sans Text"/>
            </a:endParaRPr>
          </a:p>
        </p:txBody>
      </p:sp>
      <p:pic>
        <p:nvPicPr>
          <p:cNvPr id="700" name="Google Shape;700;p158"/>
          <p:cNvPicPr preferRelativeResize="0"/>
          <p:nvPr/>
        </p:nvPicPr>
        <p:blipFill rotWithShape="1">
          <a:blip r:embed="rId3">
            <a:alphaModFix/>
          </a:blip>
          <a:srcRect b="50372" l="0" r="18086" t="0"/>
          <a:stretch/>
        </p:blipFill>
        <p:spPr>
          <a:xfrm>
            <a:off x="6431500" y="3706825"/>
            <a:ext cx="2712500" cy="1267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114"/>
          <p:cNvPicPr preferRelativeResize="0"/>
          <p:nvPr/>
        </p:nvPicPr>
        <p:blipFill rotWithShape="1">
          <a:blip r:embed="rId3">
            <a:alphaModFix/>
          </a:blip>
          <a:srcRect b="67246" l="180" r="65685" t="-16"/>
          <a:stretch/>
        </p:blipFill>
        <p:spPr>
          <a:xfrm flipH="1">
            <a:off x="5539700" y="0"/>
            <a:ext cx="3592627" cy="1940174"/>
          </a:xfrm>
          <a:prstGeom prst="rect">
            <a:avLst/>
          </a:prstGeom>
          <a:noFill/>
          <a:ln>
            <a:noFill/>
          </a:ln>
        </p:spPr>
      </p:pic>
      <p:sp>
        <p:nvSpPr>
          <p:cNvPr id="344" name="Google Shape;344;p114"/>
          <p:cNvSpPr txBox="1"/>
          <p:nvPr/>
        </p:nvSpPr>
        <p:spPr>
          <a:xfrm>
            <a:off x="960576" y="1612300"/>
            <a:ext cx="6131700" cy="1179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en" sz="6000">
                <a:solidFill>
                  <a:srgbClr val="222222"/>
                </a:solidFill>
                <a:latin typeface="Google Sans"/>
                <a:ea typeface="Google Sans"/>
                <a:cs typeface="Google Sans"/>
                <a:sym typeface="Google Sans"/>
              </a:rPr>
              <a:t>Here is the title.</a:t>
            </a:r>
            <a:endParaRPr b="1" sz="6000">
              <a:solidFill>
                <a:srgbClr val="222222"/>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6000">
                <a:solidFill>
                  <a:srgbClr val="222222"/>
                </a:solidFill>
                <a:latin typeface="Google Sans"/>
                <a:ea typeface="Google Sans"/>
                <a:cs typeface="Google Sans"/>
                <a:sym typeface="Google Sans"/>
              </a:rPr>
              <a:t>Short and clear</a:t>
            </a:r>
            <a:endParaRPr b="1" sz="6000">
              <a:solidFill>
                <a:srgbClr val="222222"/>
              </a:solidFill>
              <a:latin typeface="Google Sans"/>
              <a:ea typeface="Google Sans"/>
              <a:cs typeface="Google Sans"/>
              <a:sym typeface="Google Sans"/>
            </a:endParaRPr>
          </a:p>
        </p:txBody>
      </p:sp>
      <p:sp>
        <p:nvSpPr>
          <p:cNvPr id="345" name="Google Shape;345;p114"/>
          <p:cNvSpPr/>
          <p:nvPr/>
        </p:nvSpPr>
        <p:spPr>
          <a:xfrm>
            <a:off x="8728600" y="355275"/>
            <a:ext cx="121200" cy="12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4"/>
          <p:cNvSpPr txBox="1"/>
          <p:nvPr/>
        </p:nvSpPr>
        <p:spPr>
          <a:xfrm>
            <a:off x="918875" y="3028125"/>
            <a:ext cx="6131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Google Sans"/>
                <a:ea typeface="Google Sans"/>
                <a:cs typeface="Google Sans"/>
                <a:sym typeface="Google Sans"/>
              </a:rPr>
              <a:t>Subtitle can go here.</a:t>
            </a:r>
            <a:endParaRPr sz="1900">
              <a:latin typeface="Google Sans"/>
              <a:ea typeface="Google Sans"/>
              <a:cs typeface="Google Sans"/>
              <a:sym typeface="Google Sans"/>
            </a:endParaRPr>
          </a:p>
          <a:p>
            <a:pPr indent="0" lvl="0" marL="0" rtl="0" algn="l">
              <a:spcBef>
                <a:spcPts val="0"/>
              </a:spcBef>
              <a:spcAft>
                <a:spcPts val="0"/>
              </a:spcAft>
              <a:buNone/>
            </a:pPr>
            <a:r>
              <a:rPr lang="en" sz="1900">
                <a:latin typeface="Google Sans"/>
                <a:ea typeface="Google Sans"/>
                <a:cs typeface="Google Sans"/>
                <a:sym typeface="Google Sans"/>
              </a:rPr>
              <a:t>Contextual details and information</a:t>
            </a:r>
            <a:endParaRPr sz="1900">
              <a:latin typeface="Google Sans"/>
              <a:ea typeface="Google Sans"/>
              <a:cs typeface="Google Sans"/>
              <a:sym typeface="Google Sans"/>
            </a:endParaRPr>
          </a:p>
          <a:p>
            <a:pPr indent="0" lvl="0" marL="0" rtl="0" algn="l">
              <a:spcBef>
                <a:spcPts val="0"/>
              </a:spcBef>
              <a:spcAft>
                <a:spcPts val="0"/>
              </a:spcAft>
              <a:buNone/>
            </a:pPr>
            <a:r>
              <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solidFill>
                  <a:schemeClr val="dk2"/>
                </a:solidFill>
                <a:latin typeface="Google Sans Text"/>
                <a:ea typeface="Google Sans Text"/>
                <a:cs typeface="Google Sans Text"/>
                <a:sym typeface="Google Sans Text"/>
              </a:rPr>
              <a:t>Date: 04/04/2023</a:t>
            </a:r>
            <a:endParaRPr sz="1600">
              <a:solidFill>
                <a:schemeClr val="dk2"/>
              </a:solidFill>
              <a:latin typeface="Google Sans Text"/>
              <a:ea typeface="Google Sans Text"/>
              <a:cs typeface="Google Sans Text"/>
              <a:sym typeface="Google Sans Tex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4" name="Shape 704"/>
        <p:cNvGrpSpPr/>
        <p:nvPr/>
      </p:nvGrpSpPr>
      <p:grpSpPr>
        <a:xfrm>
          <a:off x="0" y="0"/>
          <a:ext cx="0" cy="0"/>
          <a:chOff x="0" y="0"/>
          <a:chExt cx="0" cy="0"/>
        </a:xfrm>
      </p:grpSpPr>
      <p:sp>
        <p:nvSpPr>
          <p:cNvPr id="705" name="Google Shape;705;p159"/>
          <p:cNvSpPr txBox="1"/>
          <p:nvPr/>
        </p:nvSpPr>
        <p:spPr>
          <a:xfrm>
            <a:off x="507492" y="1389888"/>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This is a headline</a:t>
            </a:r>
            <a:endParaRPr b="1" sz="6000">
              <a:solidFill>
                <a:srgbClr val="1A1A1A"/>
              </a:solidFill>
              <a:latin typeface="Google Sans"/>
              <a:ea typeface="Google Sans"/>
              <a:cs typeface="Google Sans"/>
              <a:sym typeface="Google Sans"/>
            </a:endParaRPr>
          </a:p>
        </p:txBody>
      </p:sp>
      <p:sp>
        <p:nvSpPr>
          <p:cNvPr id="706" name="Google Shape;706;p159"/>
          <p:cNvSpPr txBox="1"/>
          <p:nvPr/>
        </p:nvSpPr>
        <p:spPr>
          <a:xfrm>
            <a:off x="507488" y="2648911"/>
            <a:ext cx="29190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This is body copy. Connect with fellow developers and startups in your area, hear from industry experts, share your skills, and learn new ones.</a:t>
            </a:r>
            <a:endParaRPr>
              <a:solidFill>
                <a:srgbClr val="80868B"/>
              </a:solidFill>
              <a:latin typeface="Google Sans Text"/>
              <a:ea typeface="Google Sans Text"/>
              <a:cs typeface="Google Sans Text"/>
              <a:sym typeface="Google Sans Text"/>
            </a:endParaRPr>
          </a:p>
        </p:txBody>
      </p:sp>
      <p:sp>
        <p:nvSpPr>
          <p:cNvPr id="707" name="Google Shape;707;p159"/>
          <p:cNvSpPr txBox="1"/>
          <p:nvPr/>
        </p:nvSpPr>
        <p:spPr>
          <a:xfrm>
            <a:off x="4366260" y="2648911"/>
            <a:ext cx="29190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a:t>
            </a:r>
            <a:endParaRPr>
              <a:solidFill>
                <a:srgbClr val="80868B"/>
              </a:solidFill>
              <a:latin typeface="Google Sans Text"/>
              <a:ea typeface="Google Sans Text"/>
              <a:cs typeface="Google Sans Text"/>
              <a:sym typeface="Google Sans Text"/>
            </a:endParaRPr>
          </a:p>
        </p:txBody>
      </p:sp>
      <p:sp>
        <p:nvSpPr>
          <p:cNvPr id="708" name="Google Shape;708;p159"/>
          <p:cNvSpPr txBox="1"/>
          <p:nvPr/>
        </p:nvSpPr>
        <p:spPr>
          <a:xfrm>
            <a:off x="507488" y="2258566"/>
            <a:ext cx="29190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sp>
        <p:nvSpPr>
          <p:cNvPr id="709" name="Google Shape;709;p159"/>
          <p:cNvSpPr txBox="1"/>
          <p:nvPr/>
        </p:nvSpPr>
        <p:spPr>
          <a:xfrm>
            <a:off x="4366260" y="2258566"/>
            <a:ext cx="29190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pic>
        <p:nvPicPr>
          <p:cNvPr id="710" name="Google Shape;710;p159"/>
          <p:cNvPicPr preferRelativeResize="0"/>
          <p:nvPr/>
        </p:nvPicPr>
        <p:blipFill rotWithShape="1">
          <a:blip r:embed="rId3">
            <a:alphaModFix/>
          </a:blip>
          <a:srcRect b="0" l="20197" r="34527" t="31670"/>
          <a:stretch/>
        </p:blipFill>
        <p:spPr>
          <a:xfrm>
            <a:off x="7361450" y="3958450"/>
            <a:ext cx="1350400" cy="1185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4" name="Shape 714"/>
        <p:cNvGrpSpPr/>
        <p:nvPr/>
      </p:nvGrpSpPr>
      <p:grpSpPr>
        <a:xfrm>
          <a:off x="0" y="0"/>
          <a:ext cx="0" cy="0"/>
          <a:chOff x="0" y="0"/>
          <a:chExt cx="0" cy="0"/>
        </a:xfrm>
      </p:grpSpPr>
      <p:sp>
        <p:nvSpPr>
          <p:cNvPr id="715" name="Google Shape;715;p160"/>
          <p:cNvSpPr txBox="1"/>
          <p:nvPr/>
        </p:nvSpPr>
        <p:spPr>
          <a:xfrm>
            <a:off x="507492" y="1389888"/>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This is a headline</a:t>
            </a:r>
            <a:endParaRPr b="1" sz="6000">
              <a:solidFill>
                <a:srgbClr val="1A1A1A"/>
              </a:solidFill>
              <a:latin typeface="Google Sans"/>
              <a:ea typeface="Google Sans"/>
              <a:cs typeface="Google Sans"/>
              <a:sym typeface="Google Sans"/>
            </a:endParaRPr>
          </a:p>
        </p:txBody>
      </p:sp>
      <p:sp>
        <p:nvSpPr>
          <p:cNvPr id="716" name="Google Shape;716;p160"/>
          <p:cNvSpPr txBox="1"/>
          <p:nvPr/>
        </p:nvSpPr>
        <p:spPr>
          <a:xfrm>
            <a:off x="507488" y="2648911"/>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3C4043"/>
                </a:solidFill>
                <a:latin typeface="Google Sans Text"/>
                <a:ea typeface="Google Sans Text"/>
                <a:cs typeface="Google Sans Text"/>
                <a:sym typeface="Google Sans Text"/>
              </a:rPr>
              <a:t>Connect with fellow developers and startups in your area, hear from industry experts, share your skills, and learn new ones.</a:t>
            </a:r>
            <a:endParaRPr>
              <a:solidFill>
                <a:srgbClr val="80868B"/>
              </a:solidFill>
              <a:latin typeface="Google Sans Text"/>
              <a:ea typeface="Google Sans Text"/>
              <a:cs typeface="Google Sans Text"/>
              <a:sym typeface="Google Sans Text"/>
            </a:endParaRPr>
          </a:p>
        </p:txBody>
      </p:sp>
      <p:sp>
        <p:nvSpPr>
          <p:cNvPr id="717" name="Google Shape;717;p160"/>
          <p:cNvSpPr txBox="1"/>
          <p:nvPr/>
        </p:nvSpPr>
        <p:spPr>
          <a:xfrm>
            <a:off x="3282696" y="2648911"/>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3C4043"/>
                </a:solidFill>
                <a:latin typeface="Google Sans Text"/>
                <a:ea typeface="Google Sans Text"/>
                <a:cs typeface="Google Sans Text"/>
                <a:sym typeface="Google Sans Text"/>
              </a:rPr>
              <a:t>Get inspired to use Google technologies. Search for open source projects, learn from other developers, and submit your latest projects. </a:t>
            </a:r>
            <a:endParaRPr>
              <a:solidFill>
                <a:srgbClr val="80868B"/>
              </a:solidFill>
              <a:latin typeface="Google Sans Text"/>
              <a:ea typeface="Google Sans Text"/>
              <a:cs typeface="Google Sans Text"/>
              <a:sym typeface="Google Sans Text"/>
            </a:endParaRPr>
          </a:p>
        </p:txBody>
      </p:sp>
      <p:sp>
        <p:nvSpPr>
          <p:cNvPr id="718" name="Google Shape;718;p160"/>
          <p:cNvSpPr txBox="1"/>
          <p:nvPr/>
        </p:nvSpPr>
        <p:spPr>
          <a:xfrm>
            <a:off x="507488" y="2258563"/>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sp>
        <p:nvSpPr>
          <p:cNvPr id="719" name="Google Shape;719;p160"/>
          <p:cNvSpPr txBox="1"/>
          <p:nvPr/>
        </p:nvSpPr>
        <p:spPr>
          <a:xfrm>
            <a:off x="3282696" y="2258563"/>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sp>
        <p:nvSpPr>
          <p:cNvPr id="720" name="Google Shape;720;p160"/>
          <p:cNvSpPr txBox="1"/>
          <p:nvPr/>
        </p:nvSpPr>
        <p:spPr>
          <a:xfrm>
            <a:off x="6053328" y="2648911"/>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3C4043"/>
                </a:solidFill>
                <a:latin typeface="Google Sans Text"/>
                <a:ea typeface="Google Sans Text"/>
                <a:cs typeface="Google Sans Text"/>
                <a:sym typeface="Google Sans Text"/>
              </a:rPr>
              <a:t>Bringing developers together in-person and online. Stay in the know about upcoming events.</a:t>
            </a:r>
            <a:endParaRPr>
              <a:solidFill>
                <a:srgbClr val="80868B"/>
              </a:solidFill>
              <a:latin typeface="Google Sans Text"/>
              <a:ea typeface="Google Sans Text"/>
              <a:cs typeface="Google Sans Text"/>
              <a:sym typeface="Google Sans Text"/>
            </a:endParaRPr>
          </a:p>
        </p:txBody>
      </p:sp>
      <p:sp>
        <p:nvSpPr>
          <p:cNvPr id="721" name="Google Shape;721;p160"/>
          <p:cNvSpPr txBox="1"/>
          <p:nvPr/>
        </p:nvSpPr>
        <p:spPr>
          <a:xfrm>
            <a:off x="6053329" y="2258563"/>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This is a subhead</a:t>
            </a:r>
            <a:endParaRPr b="1" sz="1600">
              <a:solidFill>
                <a:srgbClr val="181818"/>
              </a:solidFill>
              <a:latin typeface="Google Sans"/>
              <a:ea typeface="Google Sans"/>
              <a:cs typeface="Google Sans"/>
              <a:sym typeface="Google Sans"/>
            </a:endParaRPr>
          </a:p>
        </p:txBody>
      </p:sp>
      <p:pic>
        <p:nvPicPr>
          <p:cNvPr id="722" name="Google Shape;722;p160"/>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6" name="Shape 726"/>
        <p:cNvGrpSpPr/>
        <p:nvPr/>
      </p:nvGrpSpPr>
      <p:grpSpPr>
        <a:xfrm>
          <a:off x="0" y="0"/>
          <a:ext cx="0" cy="0"/>
          <a:chOff x="0" y="0"/>
          <a:chExt cx="0" cy="0"/>
        </a:xfrm>
      </p:grpSpPr>
      <p:sp>
        <p:nvSpPr>
          <p:cNvPr id="727" name="Google Shape;727;p161"/>
          <p:cNvSpPr txBox="1"/>
          <p:nvPr/>
        </p:nvSpPr>
        <p:spPr>
          <a:xfrm>
            <a:off x="507488" y="207585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3C4043"/>
                </a:solidFill>
                <a:latin typeface="Google Sans Text"/>
                <a:ea typeface="Google Sans Text"/>
                <a:cs typeface="Google Sans Text"/>
                <a:sym typeface="Google Sans Text"/>
              </a:rPr>
              <a:t>Connect with fellow developers and startups in your area, hear from industry experts, share your skills, and learn new ones.</a:t>
            </a:r>
            <a:endParaRPr>
              <a:solidFill>
                <a:srgbClr val="80868B"/>
              </a:solidFill>
              <a:latin typeface="Google Sans Text"/>
              <a:ea typeface="Google Sans Text"/>
              <a:cs typeface="Google Sans Text"/>
              <a:sym typeface="Google Sans Text"/>
            </a:endParaRPr>
          </a:p>
        </p:txBody>
      </p:sp>
      <p:sp>
        <p:nvSpPr>
          <p:cNvPr id="728" name="Google Shape;728;p161"/>
          <p:cNvSpPr txBox="1"/>
          <p:nvPr/>
        </p:nvSpPr>
        <p:spPr>
          <a:xfrm>
            <a:off x="3282696" y="207585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3C4043"/>
                </a:solidFill>
                <a:latin typeface="Google Sans Text"/>
                <a:ea typeface="Google Sans Text"/>
                <a:cs typeface="Google Sans Text"/>
                <a:sym typeface="Google Sans Text"/>
              </a:rPr>
              <a:t>Get inspired to use Google technologies. Search for open source projects, learn from other developers, and submit your latest projects. </a:t>
            </a:r>
            <a:endParaRPr>
              <a:solidFill>
                <a:srgbClr val="80868B"/>
              </a:solidFill>
              <a:latin typeface="Google Sans Text"/>
              <a:ea typeface="Google Sans Text"/>
              <a:cs typeface="Google Sans Text"/>
              <a:sym typeface="Google Sans Text"/>
            </a:endParaRPr>
          </a:p>
        </p:txBody>
      </p:sp>
      <p:sp>
        <p:nvSpPr>
          <p:cNvPr id="729" name="Google Shape;729;p161"/>
          <p:cNvSpPr txBox="1"/>
          <p:nvPr/>
        </p:nvSpPr>
        <p:spPr>
          <a:xfrm>
            <a:off x="507488" y="169621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Title goes here</a:t>
            </a:r>
            <a:endParaRPr b="1" sz="1600">
              <a:solidFill>
                <a:srgbClr val="181818"/>
              </a:solidFill>
              <a:latin typeface="Google Sans"/>
              <a:ea typeface="Google Sans"/>
              <a:cs typeface="Google Sans"/>
              <a:sym typeface="Google Sans"/>
            </a:endParaRPr>
          </a:p>
        </p:txBody>
      </p:sp>
      <p:sp>
        <p:nvSpPr>
          <p:cNvPr id="730" name="Google Shape;730;p161"/>
          <p:cNvSpPr txBox="1"/>
          <p:nvPr/>
        </p:nvSpPr>
        <p:spPr>
          <a:xfrm>
            <a:off x="3282696" y="169621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Title goes here</a:t>
            </a:r>
            <a:endParaRPr b="1" sz="1600">
              <a:solidFill>
                <a:srgbClr val="181818"/>
              </a:solidFill>
              <a:latin typeface="Google Sans"/>
              <a:ea typeface="Google Sans"/>
              <a:cs typeface="Google Sans"/>
              <a:sym typeface="Google Sans"/>
            </a:endParaRPr>
          </a:p>
        </p:txBody>
      </p:sp>
      <p:sp>
        <p:nvSpPr>
          <p:cNvPr id="731" name="Google Shape;731;p161"/>
          <p:cNvSpPr txBox="1"/>
          <p:nvPr/>
        </p:nvSpPr>
        <p:spPr>
          <a:xfrm>
            <a:off x="6053328" y="207585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3C4043"/>
                </a:solidFill>
                <a:latin typeface="Google Sans Text"/>
                <a:ea typeface="Google Sans Text"/>
                <a:cs typeface="Google Sans Text"/>
                <a:sym typeface="Google Sans Text"/>
              </a:rPr>
              <a:t>Bringing developers together in-person and online. Stay in the know about upcoming events.</a:t>
            </a:r>
            <a:endParaRPr>
              <a:solidFill>
                <a:srgbClr val="80868B"/>
              </a:solidFill>
              <a:latin typeface="Google Sans Text"/>
              <a:ea typeface="Google Sans Text"/>
              <a:cs typeface="Google Sans Text"/>
              <a:sym typeface="Google Sans Text"/>
            </a:endParaRPr>
          </a:p>
        </p:txBody>
      </p:sp>
      <p:sp>
        <p:nvSpPr>
          <p:cNvPr id="732" name="Google Shape;732;p161"/>
          <p:cNvSpPr txBox="1"/>
          <p:nvPr/>
        </p:nvSpPr>
        <p:spPr>
          <a:xfrm>
            <a:off x="6053329" y="169621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Title goes here</a:t>
            </a:r>
            <a:endParaRPr b="1" sz="1600">
              <a:solidFill>
                <a:srgbClr val="181818"/>
              </a:solidFill>
              <a:latin typeface="Google Sans"/>
              <a:ea typeface="Google Sans"/>
              <a:cs typeface="Google Sans"/>
              <a:sym typeface="Google Sans"/>
            </a:endParaRPr>
          </a:p>
        </p:txBody>
      </p:sp>
      <p:pic>
        <p:nvPicPr>
          <p:cNvPr id="733" name="Google Shape;733;p161"/>
          <p:cNvPicPr preferRelativeResize="0"/>
          <p:nvPr/>
        </p:nvPicPr>
        <p:blipFill>
          <a:blip r:embed="rId3">
            <a:alphaModFix/>
          </a:blip>
          <a:stretch>
            <a:fillRect/>
          </a:stretch>
        </p:blipFill>
        <p:spPr>
          <a:xfrm>
            <a:off x="7455209" y="4000092"/>
            <a:ext cx="1284430" cy="874495"/>
          </a:xfrm>
          <a:prstGeom prst="rect">
            <a:avLst/>
          </a:prstGeom>
          <a:noFill/>
          <a:ln>
            <a:noFill/>
          </a:ln>
          <a:effectLst>
            <a:outerShdw blurRad="57150" rotWithShape="0" algn="bl" dir="5400000" dist="19050">
              <a:srgbClr val="000000">
                <a:alpha val="2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 name="Shape 737"/>
        <p:cNvGrpSpPr/>
        <p:nvPr/>
      </p:nvGrpSpPr>
      <p:grpSpPr>
        <a:xfrm>
          <a:off x="0" y="0"/>
          <a:ext cx="0" cy="0"/>
          <a:chOff x="0" y="0"/>
          <a:chExt cx="0" cy="0"/>
        </a:xfrm>
      </p:grpSpPr>
      <p:sp>
        <p:nvSpPr>
          <p:cNvPr id="738" name="Google Shape;738;p162"/>
          <p:cNvSpPr txBox="1"/>
          <p:nvPr/>
        </p:nvSpPr>
        <p:spPr>
          <a:xfrm>
            <a:off x="507488" y="2240275"/>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a:t>
            </a:r>
            <a:endParaRPr>
              <a:solidFill>
                <a:srgbClr val="80868B"/>
              </a:solidFill>
              <a:latin typeface="Google Sans Text"/>
              <a:ea typeface="Google Sans Text"/>
              <a:cs typeface="Google Sans Text"/>
              <a:sym typeface="Google Sans Text"/>
            </a:endParaRPr>
          </a:p>
        </p:txBody>
      </p:sp>
      <p:sp>
        <p:nvSpPr>
          <p:cNvPr id="739" name="Google Shape;739;p162"/>
          <p:cNvSpPr txBox="1"/>
          <p:nvPr/>
        </p:nvSpPr>
        <p:spPr>
          <a:xfrm>
            <a:off x="507488" y="1575813"/>
            <a:ext cx="3540000" cy="482700"/>
          </a:xfrm>
          <a:prstGeom prst="rect">
            <a:avLst/>
          </a:prstGeom>
          <a:noFill/>
          <a:ln>
            <a:noFill/>
          </a:ln>
        </p:spPr>
        <p:txBody>
          <a:bodyPr anchorCtr="0" anchor="b" bIns="0" lIns="0" spcFirstLastPara="1" rIns="0" wrap="square" tIns="0">
            <a:noAutofit/>
          </a:bodyPr>
          <a:lstStyle/>
          <a:p>
            <a:pPr indent="0" lvl="0" marL="0" rtl="0" algn="l">
              <a:spcBef>
                <a:spcPts val="2200"/>
              </a:spcBef>
              <a:spcAft>
                <a:spcPts val="0"/>
              </a:spcAft>
              <a:buNone/>
            </a:pPr>
            <a:r>
              <a:rPr b="1" lang="en" sz="3000">
                <a:solidFill>
                  <a:srgbClr val="181818"/>
                </a:solidFill>
                <a:latin typeface="Google Sans"/>
                <a:ea typeface="Google Sans"/>
                <a:cs typeface="Google Sans"/>
                <a:sym typeface="Google Sans"/>
              </a:rPr>
              <a:t>Learnings</a:t>
            </a:r>
            <a:endParaRPr b="1" sz="3000">
              <a:solidFill>
                <a:srgbClr val="181818"/>
              </a:solidFill>
              <a:latin typeface="Google Sans"/>
              <a:ea typeface="Google Sans"/>
              <a:cs typeface="Google Sans"/>
              <a:sym typeface="Google Sans"/>
            </a:endParaRPr>
          </a:p>
        </p:txBody>
      </p:sp>
      <p:sp>
        <p:nvSpPr>
          <p:cNvPr id="740" name="Google Shape;740;p162"/>
          <p:cNvSpPr txBox="1"/>
          <p:nvPr/>
        </p:nvSpPr>
        <p:spPr>
          <a:xfrm>
            <a:off x="4951476" y="2240275"/>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Get inspired to use Google technologies. Search for open source projects, learn from other developers, and submit your latest projects for others to learn from.</a:t>
            </a:r>
            <a:endParaRPr>
              <a:solidFill>
                <a:srgbClr val="80868B"/>
              </a:solidFill>
              <a:latin typeface="Google Sans Text"/>
              <a:ea typeface="Google Sans Text"/>
              <a:cs typeface="Google Sans Text"/>
              <a:sym typeface="Google Sans Text"/>
            </a:endParaRPr>
          </a:p>
        </p:txBody>
      </p:sp>
      <p:sp>
        <p:nvSpPr>
          <p:cNvPr id="741" name="Google Shape;741;p162"/>
          <p:cNvSpPr txBox="1"/>
          <p:nvPr/>
        </p:nvSpPr>
        <p:spPr>
          <a:xfrm>
            <a:off x="4951475" y="1575813"/>
            <a:ext cx="3625200" cy="482700"/>
          </a:xfrm>
          <a:prstGeom prst="rect">
            <a:avLst/>
          </a:prstGeom>
          <a:noFill/>
          <a:ln>
            <a:noFill/>
          </a:ln>
        </p:spPr>
        <p:txBody>
          <a:bodyPr anchorCtr="0" anchor="b" bIns="0" lIns="0" spcFirstLastPara="1" rIns="0" wrap="square" tIns="0">
            <a:noAutofit/>
          </a:bodyPr>
          <a:lstStyle/>
          <a:p>
            <a:pPr indent="0" lvl="0" marL="0" rtl="0" algn="l">
              <a:spcBef>
                <a:spcPts val="2200"/>
              </a:spcBef>
              <a:spcAft>
                <a:spcPts val="0"/>
              </a:spcAft>
              <a:buNone/>
            </a:pPr>
            <a:r>
              <a:rPr b="1" lang="en" sz="3000">
                <a:solidFill>
                  <a:srgbClr val="181818"/>
                </a:solidFill>
                <a:latin typeface="Google Sans"/>
                <a:ea typeface="Google Sans"/>
                <a:cs typeface="Google Sans"/>
                <a:sym typeface="Google Sans"/>
              </a:rPr>
              <a:t>Recommendation</a:t>
            </a:r>
            <a:endParaRPr b="1" sz="3000">
              <a:solidFill>
                <a:srgbClr val="181818"/>
              </a:solidFill>
              <a:latin typeface="Google Sans"/>
              <a:ea typeface="Google Sans"/>
              <a:cs typeface="Google Sans"/>
              <a:sym typeface="Google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sp>
        <p:nvSpPr>
          <p:cNvPr id="746" name="Google Shape;746;p163"/>
          <p:cNvSpPr/>
          <p:nvPr/>
        </p:nvSpPr>
        <p:spPr>
          <a:xfrm>
            <a:off x="4572000" y="0"/>
            <a:ext cx="4572000" cy="5143500"/>
          </a:xfrm>
          <a:prstGeom prst="rect">
            <a:avLst/>
          </a:prstGeom>
          <a:solidFill>
            <a:srgbClr val="F3F3F3"/>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
        <p:nvSpPr>
          <p:cNvPr id="747" name="Google Shape;747;p163"/>
          <p:cNvSpPr txBox="1"/>
          <p:nvPr/>
        </p:nvSpPr>
        <p:spPr>
          <a:xfrm>
            <a:off x="507488" y="2240275"/>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a:t>
            </a:r>
            <a:endParaRPr>
              <a:solidFill>
                <a:srgbClr val="80868B"/>
              </a:solidFill>
              <a:latin typeface="Google Sans Text"/>
              <a:ea typeface="Google Sans Text"/>
              <a:cs typeface="Google Sans Text"/>
              <a:sym typeface="Google Sans Text"/>
            </a:endParaRPr>
          </a:p>
        </p:txBody>
      </p:sp>
      <p:sp>
        <p:nvSpPr>
          <p:cNvPr id="748" name="Google Shape;748;p163"/>
          <p:cNvSpPr txBox="1"/>
          <p:nvPr/>
        </p:nvSpPr>
        <p:spPr>
          <a:xfrm>
            <a:off x="4951476" y="2240275"/>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Get inspired to use Google technologies. Search for open source projects, learn from other developers, and submit your latest projects for others to learn from.</a:t>
            </a:r>
            <a:endParaRPr>
              <a:solidFill>
                <a:srgbClr val="80868B"/>
              </a:solidFill>
              <a:latin typeface="Google Sans Text"/>
              <a:ea typeface="Google Sans Text"/>
              <a:cs typeface="Google Sans Text"/>
              <a:sym typeface="Google Sans Text"/>
            </a:endParaRPr>
          </a:p>
        </p:txBody>
      </p:sp>
      <p:sp>
        <p:nvSpPr>
          <p:cNvPr id="749" name="Google Shape;749;p163"/>
          <p:cNvSpPr txBox="1"/>
          <p:nvPr/>
        </p:nvSpPr>
        <p:spPr>
          <a:xfrm>
            <a:off x="507488" y="1575813"/>
            <a:ext cx="3540000" cy="482700"/>
          </a:xfrm>
          <a:prstGeom prst="rect">
            <a:avLst/>
          </a:prstGeom>
          <a:noFill/>
          <a:ln>
            <a:noFill/>
          </a:ln>
        </p:spPr>
        <p:txBody>
          <a:bodyPr anchorCtr="0" anchor="b" bIns="0" lIns="0" spcFirstLastPara="1" rIns="0" wrap="square" tIns="0">
            <a:noAutofit/>
          </a:bodyPr>
          <a:lstStyle/>
          <a:p>
            <a:pPr indent="0" lvl="0" marL="0" rtl="0" algn="l">
              <a:spcBef>
                <a:spcPts val="2200"/>
              </a:spcBef>
              <a:spcAft>
                <a:spcPts val="0"/>
              </a:spcAft>
              <a:buNone/>
            </a:pPr>
            <a:r>
              <a:rPr b="1" lang="en" sz="3000">
                <a:solidFill>
                  <a:srgbClr val="181818"/>
                </a:solidFill>
                <a:latin typeface="Google Sans"/>
                <a:ea typeface="Google Sans"/>
                <a:cs typeface="Google Sans"/>
                <a:sym typeface="Google Sans"/>
              </a:rPr>
              <a:t>Learnings</a:t>
            </a:r>
            <a:endParaRPr b="1" sz="3000">
              <a:solidFill>
                <a:srgbClr val="181818"/>
              </a:solidFill>
              <a:latin typeface="Google Sans"/>
              <a:ea typeface="Google Sans"/>
              <a:cs typeface="Google Sans"/>
              <a:sym typeface="Google Sans"/>
            </a:endParaRPr>
          </a:p>
        </p:txBody>
      </p:sp>
      <p:sp>
        <p:nvSpPr>
          <p:cNvPr id="750" name="Google Shape;750;p163"/>
          <p:cNvSpPr txBox="1"/>
          <p:nvPr/>
        </p:nvSpPr>
        <p:spPr>
          <a:xfrm>
            <a:off x="4951475" y="1575813"/>
            <a:ext cx="3625200" cy="482700"/>
          </a:xfrm>
          <a:prstGeom prst="rect">
            <a:avLst/>
          </a:prstGeom>
          <a:noFill/>
          <a:ln>
            <a:noFill/>
          </a:ln>
        </p:spPr>
        <p:txBody>
          <a:bodyPr anchorCtr="0" anchor="b" bIns="0" lIns="0" spcFirstLastPara="1" rIns="0" wrap="square" tIns="0">
            <a:noAutofit/>
          </a:bodyPr>
          <a:lstStyle/>
          <a:p>
            <a:pPr indent="0" lvl="0" marL="0" rtl="0" algn="l">
              <a:spcBef>
                <a:spcPts val="2200"/>
              </a:spcBef>
              <a:spcAft>
                <a:spcPts val="0"/>
              </a:spcAft>
              <a:buNone/>
            </a:pPr>
            <a:r>
              <a:rPr b="1" lang="en" sz="3000">
                <a:solidFill>
                  <a:srgbClr val="181818"/>
                </a:solidFill>
                <a:latin typeface="Google Sans"/>
                <a:ea typeface="Google Sans"/>
                <a:cs typeface="Google Sans"/>
                <a:sym typeface="Google Sans"/>
              </a:rPr>
              <a:t>Recommendation</a:t>
            </a:r>
            <a:endParaRPr b="1" sz="3000">
              <a:solidFill>
                <a:srgbClr val="181818"/>
              </a:solidFill>
              <a:latin typeface="Google Sans"/>
              <a:ea typeface="Google Sans"/>
              <a:cs typeface="Google Sans"/>
              <a:sym typeface="Google Sans"/>
            </a:endParaRPr>
          </a:p>
        </p:txBody>
      </p:sp>
      <p:pic>
        <p:nvPicPr>
          <p:cNvPr id="751" name="Google Shape;751;p163"/>
          <p:cNvPicPr preferRelativeResize="0"/>
          <p:nvPr/>
        </p:nvPicPr>
        <p:blipFill>
          <a:blip r:embed="rId3">
            <a:alphaModFix/>
          </a:blip>
          <a:stretch>
            <a:fillRect/>
          </a:stretch>
        </p:blipFill>
        <p:spPr>
          <a:xfrm>
            <a:off x="7707572" y="3999066"/>
            <a:ext cx="1078225" cy="876979"/>
          </a:xfrm>
          <a:prstGeom prst="rect">
            <a:avLst/>
          </a:prstGeom>
          <a:noFill/>
          <a:ln>
            <a:noFill/>
          </a:ln>
          <a:effectLst>
            <a:outerShdw blurRad="57150" rotWithShape="0" algn="bl" dir="5400000" dist="19050">
              <a:srgbClr val="000000">
                <a:alpha val="2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5" name="Shape 755"/>
        <p:cNvGrpSpPr/>
        <p:nvPr/>
      </p:nvGrpSpPr>
      <p:grpSpPr>
        <a:xfrm>
          <a:off x="0" y="0"/>
          <a:ext cx="0" cy="0"/>
          <a:chOff x="0" y="0"/>
          <a:chExt cx="0" cy="0"/>
        </a:xfrm>
      </p:grpSpPr>
      <p:sp>
        <p:nvSpPr>
          <p:cNvPr id="756" name="Google Shape;756;p164"/>
          <p:cNvSpPr txBox="1"/>
          <p:nvPr/>
        </p:nvSpPr>
        <p:spPr>
          <a:xfrm>
            <a:off x="507488" y="2240275"/>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a:t>
            </a:r>
            <a:endParaRPr>
              <a:solidFill>
                <a:srgbClr val="80868B"/>
              </a:solidFill>
              <a:latin typeface="Google Sans Text"/>
              <a:ea typeface="Google Sans Text"/>
              <a:cs typeface="Google Sans Text"/>
              <a:sym typeface="Google Sans Text"/>
            </a:endParaRPr>
          </a:p>
        </p:txBody>
      </p:sp>
      <p:sp>
        <p:nvSpPr>
          <p:cNvPr id="757" name="Google Shape;757;p164"/>
          <p:cNvSpPr/>
          <p:nvPr/>
        </p:nvSpPr>
        <p:spPr>
          <a:xfrm>
            <a:off x="4617525" y="0"/>
            <a:ext cx="4526400" cy="5143500"/>
          </a:xfrm>
          <a:prstGeom prst="rect">
            <a:avLst/>
          </a:prstGeom>
          <a:solidFill>
            <a:srgbClr val="5F6368"/>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
        <p:nvSpPr>
          <p:cNvPr id="758" name="Google Shape;758;p164"/>
          <p:cNvSpPr txBox="1"/>
          <p:nvPr/>
        </p:nvSpPr>
        <p:spPr>
          <a:xfrm>
            <a:off x="5319225" y="1507538"/>
            <a:ext cx="3123000" cy="161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0">
                <a:solidFill>
                  <a:srgbClr val="FFFFFF"/>
                </a:solidFill>
                <a:latin typeface="Google Sans"/>
                <a:ea typeface="Google Sans"/>
                <a:cs typeface="Google Sans"/>
                <a:sym typeface="Google Sans"/>
              </a:rPr>
              <a:t>97%</a:t>
            </a:r>
            <a:endParaRPr b="1" sz="12000">
              <a:solidFill>
                <a:srgbClr val="FFFFFF"/>
              </a:solidFill>
              <a:latin typeface="Google Sans"/>
              <a:ea typeface="Google Sans"/>
              <a:cs typeface="Google Sans"/>
              <a:sym typeface="Google Sans"/>
            </a:endParaRPr>
          </a:p>
        </p:txBody>
      </p:sp>
      <p:sp>
        <p:nvSpPr>
          <p:cNvPr id="759" name="Google Shape;759;p164"/>
          <p:cNvSpPr txBox="1"/>
          <p:nvPr/>
        </p:nvSpPr>
        <p:spPr>
          <a:xfrm>
            <a:off x="5807475" y="3301463"/>
            <a:ext cx="2146500" cy="33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FFFFFF"/>
                </a:solidFill>
                <a:latin typeface="Google Sans"/>
                <a:ea typeface="Google Sans"/>
                <a:cs typeface="Google Sans"/>
                <a:sym typeface="Google Sans"/>
              </a:rPr>
              <a:t>Statistic caption</a:t>
            </a:r>
            <a:endParaRPr b="1" sz="1800">
              <a:solidFill>
                <a:srgbClr val="FFFFFF"/>
              </a:solidFill>
              <a:latin typeface="Google Sans"/>
              <a:ea typeface="Google Sans"/>
              <a:cs typeface="Google Sans"/>
              <a:sym typeface="Google Sans"/>
            </a:endParaRPr>
          </a:p>
        </p:txBody>
      </p:sp>
      <p:sp>
        <p:nvSpPr>
          <p:cNvPr id="760" name="Google Shape;760;p164"/>
          <p:cNvSpPr txBox="1"/>
          <p:nvPr/>
        </p:nvSpPr>
        <p:spPr>
          <a:xfrm>
            <a:off x="507488" y="1575813"/>
            <a:ext cx="3540000" cy="482700"/>
          </a:xfrm>
          <a:prstGeom prst="rect">
            <a:avLst/>
          </a:prstGeom>
          <a:noFill/>
          <a:ln>
            <a:noFill/>
          </a:ln>
        </p:spPr>
        <p:txBody>
          <a:bodyPr anchorCtr="0" anchor="b" bIns="0" lIns="0" spcFirstLastPara="1" rIns="0" wrap="square" tIns="0">
            <a:noAutofit/>
          </a:bodyPr>
          <a:lstStyle/>
          <a:p>
            <a:pPr indent="0" lvl="0" marL="0" rtl="0" algn="l">
              <a:spcBef>
                <a:spcPts val="2200"/>
              </a:spcBef>
              <a:spcAft>
                <a:spcPts val="0"/>
              </a:spcAft>
              <a:buNone/>
            </a:pPr>
            <a:r>
              <a:rPr b="1" lang="en" sz="3000">
                <a:solidFill>
                  <a:srgbClr val="181818"/>
                </a:solidFill>
                <a:latin typeface="Google Sans"/>
                <a:ea typeface="Google Sans"/>
                <a:cs typeface="Google Sans"/>
                <a:sym typeface="Google Sans"/>
              </a:rPr>
              <a:t>Learnings</a:t>
            </a:r>
            <a:endParaRPr b="1" sz="3000">
              <a:solidFill>
                <a:srgbClr val="181818"/>
              </a:solidFill>
              <a:latin typeface="Google Sans"/>
              <a:ea typeface="Google Sans"/>
              <a:cs typeface="Google Sans"/>
              <a:sym typeface="Google Sans"/>
            </a:endParaRPr>
          </a:p>
        </p:txBody>
      </p:sp>
      <p:sp>
        <p:nvSpPr>
          <p:cNvPr id="761" name="Google Shape;761;p164"/>
          <p:cNvSpPr txBox="1"/>
          <p:nvPr/>
        </p:nvSpPr>
        <p:spPr>
          <a:xfrm>
            <a:off x="229530" y="4487320"/>
            <a:ext cx="3306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B1B8C0"/>
                </a:solidFill>
                <a:latin typeface="Google Sans"/>
                <a:ea typeface="Google Sans"/>
                <a:cs typeface="Google Sans"/>
                <a:sym typeface="Google Sans"/>
              </a:rPr>
              <a:t>Source: xxxxx</a:t>
            </a:r>
            <a:endParaRPr sz="700">
              <a:solidFill>
                <a:srgbClr val="B1B8C0"/>
              </a:solidFill>
              <a:latin typeface="Google Sans"/>
              <a:ea typeface="Google Sans"/>
              <a:cs typeface="Google Sans"/>
              <a:sym typeface="Google Sans"/>
            </a:endParaRPr>
          </a:p>
        </p:txBody>
      </p:sp>
      <p:pic>
        <p:nvPicPr>
          <p:cNvPr id="762" name="Google Shape;762;p164"/>
          <p:cNvPicPr preferRelativeResize="0"/>
          <p:nvPr/>
        </p:nvPicPr>
        <p:blipFill rotWithShape="1">
          <a:blip r:embed="rId3">
            <a:alphaModFix/>
          </a:blip>
          <a:srcRect b="0" l="20197" r="34527" t="31670"/>
          <a:stretch/>
        </p:blipFill>
        <p:spPr>
          <a:xfrm rot="10800000">
            <a:off x="302450" y="0"/>
            <a:ext cx="1350400" cy="1185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66" name="Shape 766"/>
        <p:cNvGrpSpPr/>
        <p:nvPr/>
      </p:nvGrpSpPr>
      <p:grpSpPr>
        <a:xfrm>
          <a:off x="0" y="0"/>
          <a:ext cx="0" cy="0"/>
          <a:chOff x="0" y="0"/>
          <a:chExt cx="0" cy="0"/>
        </a:xfrm>
      </p:grpSpPr>
      <p:pic>
        <p:nvPicPr>
          <p:cNvPr id="767" name="Google Shape;767;p165"/>
          <p:cNvPicPr preferRelativeResize="0"/>
          <p:nvPr/>
        </p:nvPicPr>
        <p:blipFill rotWithShape="1">
          <a:blip r:embed="rId3">
            <a:alphaModFix/>
          </a:blip>
          <a:srcRect b="51714" l="29072" r="0" t="0"/>
          <a:stretch/>
        </p:blipFill>
        <p:spPr>
          <a:xfrm>
            <a:off x="5119825" y="0"/>
            <a:ext cx="4024177" cy="2327476"/>
          </a:xfrm>
          <a:prstGeom prst="rect">
            <a:avLst/>
          </a:prstGeom>
          <a:noFill/>
          <a:ln>
            <a:noFill/>
          </a:ln>
        </p:spPr>
      </p:pic>
      <p:sp>
        <p:nvSpPr>
          <p:cNvPr id="768" name="Google Shape;768;p165"/>
          <p:cNvSpPr txBox="1"/>
          <p:nvPr/>
        </p:nvSpPr>
        <p:spPr>
          <a:xfrm>
            <a:off x="2781975" y="1145684"/>
            <a:ext cx="3579900" cy="1854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4000">
                <a:solidFill>
                  <a:srgbClr val="FFFFFF"/>
                </a:solidFill>
                <a:latin typeface="Google Sans"/>
                <a:ea typeface="Google Sans"/>
                <a:cs typeface="Google Sans"/>
                <a:sym typeface="Google Sans"/>
              </a:rPr>
              <a:t>97%</a:t>
            </a:r>
            <a:endParaRPr b="1" sz="14000">
              <a:solidFill>
                <a:srgbClr val="FFFFFF"/>
              </a:solidFill>
              <a:latin typeface="Google Sans"/>
              <a:ea typeface="Google Sans"/>
              <a:cs typeface="Google Sans"/>
              <a:sym typeface="Google Sans"/>
            </a:endParaRPr>
          </a:p>
        </p:txBody>
      </p:sp>
      <p:sp>
        <p:nvSpPr>
          <p:cNvPr id="769" name="Google Shape;769;p165"/>
          <p:cNvSpPr txBox="1"/>
          <p:nvPr/>
        </p:nvSpPr>
        <p:spPr>
          <a:xfrm>
            <a:off x="2437125" y="3299500"/>
            <a:ext cx="4269600" cy="572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FFFFFF"/>
                </a:solidFill>
                <a:latin typeface="Google Sans"/>
                <a:ea typeface="Google Sans"/>
                <a:cs typeface="Google Sans"/>
                <a:sym typeface="Google Sans"/>
              </a:rPr>
              <a:t>Statistic caption this is body copy and it goes a little like this</a:t>
            </a:r>
            <a:endParaRPr b="1" sz="1800">
              <a:solidFill>
                <a:srgbClr val="FFFFFF"/>
              </a:solidFill>
              <a:latin typeface="Google Sans"/>
              <a:ea typeface="Google Sans"/>
              <a:cs typeface="Google Sans"/>
              <a:sym typeface="Google Sans"/>
            </a:endParaRPr>
          </a:p>
        </p:txBody>
      </p:sp>
      <p:pic>
        <p:nvPicPr>
          <p:cNvPr id="770" name="Google Shape;770;p165"/>
          <p:cNvPicPr preferRelativeResize="0"/>
          <p:nvPr/>
        </p:nvPicPr>
        <p:blipFill>
          <a:blip r:embed="rId4">
            <a:alphaModFix/>
          </a:blip>
          <a:stretch>
            <a:fillRect/>
          </a:stretch>
        </p:blipFill>
        <p:spPr>
          <a:xfrm>
            <a:off x="878831" y="821455"/>
            <a:ext cx="1045928" cy="971385"/>
          </a:xfrm>
          <a:prstGeom prst="rect">
            <a:avLst/>
          </a:prstGeom>
          <a:noFill/>
          <a:ln>
            <a:noFill/>
          </a:ln>
          <a:effectLst>
            <a:outerShdw blurRad="57150" rotWithShape="0" algn="bl" dir="5400000" dist="19050">
              <a:srgbClr val="000000">
                <a:alpha val="20000"/>
              </a:srgbClr>
            </a:outerShdw>
          </a:effectLst>
        </p:spPr>
      </p:pic>
      <p:sp>
        <p:nvSpPr>
          <p:cNvPr id="771" name="Google Shape;771;p165"/>
          <p:cNvSpPr txBox="1"/>
          <p:nvPr/>
        </p:nvSpPr>
        <p:spPr>
          <a:xfrm>
            <a:off x="229530" y="4487320"/>
            <a:ext cx="3306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Google Sans"/>
                <a:ea typeface="Google Sans"/>
                <a:cs typeface="Google Sans"/>
                <a:sym typeface="Google Sans"/>
              </a:rPr>
              <a:t>Source: xxxxx</a:t>
            </a:r>
            <a:endParaRPr sz="700">
              <a:solidFill>
                <a:schemeClr val="lt1"/>
              </a:solidFill>
              <a:latin typeface="Google Sans"/>
              <a:ea typeface="Google Sans"/>
              <a:cs typeface="Google Sans"/>
              <a:sym typeface="Google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5" name="Shape 775"/>
        <p:cNvGrpSpPr/>
        <p:nvPr/>
      </p:nvGrpSpPr>
      <p:grpSpPr>
        <a:xfrm>
          <a:off x="0" y="0"/>
          <a:ext cx="0" cy="0"/>
          <a:chOff x="0" y="0"/>
          <a:chExt cx="0" cy="0"/>
        </a:xfrm>
      </p:grpSpPr>
      <p:sp>
        <p:nvSpPr>
          <p:cNvPr id="776" name="Google Shape;776;p166"/>
          <p:cNvSpPr txBox="1"/>
          <p:nvPr/>
        </p:nvSpPr>
        <p:spPr>
          <a:xfrm>
            <a:off x="507488" y="2240275"/>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a:t>
            </a:r>
            <a:endParaRPr>
              <a:solidFill>
                <a:srgbClr val="80868B"/>
              </a:solidFill>
              <a:latin typeface="Google Sans Text"/>
              <a:ea typeface="Google Sans Text"/>
              <a:cs typeface="Google Sans Text"/>
              <a:sym typeface="Google Sans Text"/>
            </a:endParaRPr>
          </a:p>
        </p:txBody>
      </p:sp>
      <p:sp>
        <p:nvSpPr>
          <p:cNvPr id="777" name="Google Shape;777;p166"/>
          <p:cNvSpPr txBox="1"/>
          <p:nvPr/>
        </p:nvSpPr>
        <p:spPr>
          <a:xfrm>
            <a:off x="507488" y="1575813"/>
            <a:ext cx="3540000" cy="482700"/>
          </a:xfrm>
          <a:prstGeom prst="rect">
            <a:avLst/>
          </a:prstGeom>
          <a:noFill/>
          <a:ln>
            <a:noFill/>
          </a:ln>
        </p:spPr>
        <p:txBody>
          <a:bodyPr anchorCtr="0" anchor="b" bIns="0" lIns="0" spcFirstLastPara="1" rIns="0" wrap="square" tIns="0">
            <a:noAutofit/>
          </a:bodyPr>
          <a:lstStyle/>
          <a:p>
            <a:pPr indent="0" lvl="0" marL="0" rtl="0" algn="l">
              <a:spcBef>
                <a:spcPts val="2200"/>
              </a:spcBef>
              <a:spcAft>
                <a:spcPts val="0"/>
              </a:spcAft>
              <a:buNone/>
            </a:pPr>
            <a:r>
              <a:rPr b="1" lang="en" sz="3000">
                <a:solidFill>
                  <a:srgbClr val="181818"/>
                </a:solidFill>
                <a:latin typeface="Google Sans"/>
                <a:ea typeface="Google Sans"/>
                <a:cs typeface="Google Sans"/>
                <a:sym typeface="Google Sans"/>
              </a:rPr>
              <a:t>Learnings</a:t>
            </a:r>
            <a:endParaRPr b="1" sz="3000">
              <a:solidFill>
                <a:srgbClr val="181818"/>
              </a:solidFill>
              <a:latin typeface="Google Sans"/>
              <a:ea typeface="Google Sans"/>
              <a:cs typeface="Google Sans"/>
              <a:sym typeface="Google Sans"/>
            </a:endParaRPr>
          </a:p>
        </p:txBody>
      </p:sp>
      <p:sp>
        <p:nvSpPr>
          <p:cNvPr id="778" name="Google Shape;778;p166"/>
          <p:cNvSpPr/>
          <p:nvPr/>
        </p:nvSpPr>
        <p:spPr>
          <a:xfrm>
            <a:off x="4994425" y="740450"/>
            <a:ext cx="3429000" cy="3429000"/>
          </a:xfrm>
          <a:prstGeom prst="ellipse">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6"/>
          <p:cNvSpPr txBox="1"/>
          <p:nvPr/>
        </p:nvSpPr>
        <p:spPr>
          <a:xfrm>
            <a:off x="5268625" y="1637350"/>
            <a:ext cx="2912700" cy="138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0">
                <a:solidFill>
                  <a:srgbClr val="FFFFFF"/>
                </a:solidFill>
                <a:latin typeface="Google Sans"/>
                <a:ea typeface="Google Sans"/>
                <a:cs typeface="Google Sans"/>
                <a:sym typeface="Google Sans"/>
              </a:rPr>
              <a:t>97%</a:t>
            </a:r>
            <a:endParaRPr b="1" sz="9000">
              <a:solidFill>
                <a:srgbClr val="FFFFFF"/>
              </a:solidFill>
              <a:latin typeface="Google Sans"/>
              <a:ea typeface="Google Sans"/>
              <a:cs typeface="Google Sans"/>
              <a:sym typeface="Google Sans"/>
            </a:endParaRPr>
          </a:p>
        </p:txBody>
      </p:sp>
      <p:sp>
        <p:nvSpPr>
          <p:cNvPr id="780" name="Google Shape;780;p166"/>
          <p:cNvSpPr txBox="1"/>
          <p:nvPr/>
        </p:nvSpPr>
        <p:spPr>
          <a:xfrm>
            <a:off x="5268625" y="2938050"/>
            <a:ext cx="2912700" cy="33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FFFFFF"/>
                </a:solidFill>
                <a:latin typeface="Google Sans"/>
                <a:ea typeface="Google Sans"/>
                <a:cs typeface="Google Sans"/>
                <a:sym typeface="Google Sans"/>
              </a:rPr>
              <a:t>Statistic Caption</a:t>
            </a:r>
            <a:endParaRPr b="1" sz="1800">
              <a:solidFill>
                <a:srgbClr val="FFFFFF"/>
              </a:solidFill>
              <a:latin typeface="Google Sans"/>
              <a:ea typeface="Google Sans"/>
              <a:cs typeface="Google Sans"/>
              <a:sym typeface="Google Sans"/>
            </a:endParaRPr>
          </a:p>
        </p:txBody>
      </p:sp>
      <p:pic>
        <p:nvPicPr>
          <p:cNvPr id="781" name="Google Shape;781;p166"/>
          <p:cNvPicPr preferRelativeResize="0"/>
          <p:nvPr/>
        </p:nvPicPr>
        <p:blipFill>
          <a:blip r:embed="rId3">
            <a:alphaModFix/>
          </a:blip>
          <a:stretch>
            <a:fillRect/>
          </a:stretch>
        </p:blipFill>
        <p:spPr>
          <a:xfrm>
            <a:off x="4360199" y="3427176"/>
            <a:ext cx="1428524" cy="765183"/>
          </a:xfrm>
          <a:prstGeom prst="rect">
            <a:avLst/>
          </a:prstGeom>
          <a:noFill/>
          <a:ln>
            <a:noFill/>
          </a:ln>
          <a:effectLst>
            <a:outerShdw blurRad="57150" rotWithShape="0" algn="bl" dir="5400000" dist="19050">
              <a:srgbClr val="000000">
                <a:alpha val="20000"/>
              </a:srgbClr>
            </a:outerShdw>
          </a:effectLst>
        </p:spPr>
      </p:pic>
      <p:sp>
        <p:nvSpPr>
          <p:cNvPr id="782" name="Google Shape;782;p166"/>
          <p:cNvSpPr txBox="1"/>
          <p:nvPr/>
        </p:nvSpPr>
        <p:spPr>
          <a:xfrm>
            <a:off x="229530" y="4487320"/>
            <a:ext cx="3306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B1B8C0"/>
                </a:solidFill>
                <a:latin typeface="Google Sans"/>
                <a:ea typeface="Google Sans"/>
                <a:cs typeface="Google Sans"/>
                <a:sym typeface="Google Sans"/>
              </a:rPr>
              <a:t>Source: xxxxx</a:t>
            </a:r>
            <a:endParaRPr sz="700">
              <a:solidFill>
                <a:srgbClr val="B1B8C0"/>
              </a:solidFill>
              <a:latin typeface="Google Sans"/>
              <a:ea typeface="Google Sans"/>
              <a:cs typeface="Google Sans"/>
              <a:sym typeface="Google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 name="Shape 786"/>
        <p:cNvGrpSpPr/>
        <p:nvPr/>
      </p:nvGrpSpPr>
      <p:grpSpPr>
        <a:xfrm>
          <a:off x="0" y="0"/>
          <a:ext cx="0" cy="0"/>
          <a:chOff x="0" y="0"/>
          <a:chExt cx="0" cy="0"/>
        </a:xfrm>
      </p:grpSpPr>
      <p:sp>
        <p:nvSpPr>
          <p:cNvPr id="787" name="Google Shape;787;p167"/>
          <p:cNvSpPr txBox="1"/>
          <p:nvPr/>
        </p:nvSpPr>
        <p:spPr>
          <a:xfrm>
            <a:off x="507488" y="2240275"/>
            <a:ext cx="3175800" cy="126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200"/>
              </a:spcBef>
              <a:spcAft>
                <a:spcPts val="0"/>
              </a:spcAft>
              <a:buNone/>
            </a:pPr>
            <a:r>
              <a:rPr lang="en">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a:t>
            </a:r>
            <a:endParaRPr>
              <a:solidFill>
                <a:srgbClr val="80868B"/>
              </a:solidFill>
              <a:latin typeface="Google Sans Text"/>
              <a:ea typeface="Google Sans Text"/>
              <a:cs typeface="Google Sans Text"/>
              <a:sym typeface="Google Sans Text"/>
            </a:endParaRPr>
          </a:p>
        </p:txBody>
      </p:sp>
      <p:sp>
        <p:nvSpPr>
          <p:cNvPr id="788" name="Google Shape;788;p167"/>
          <p:cNvSpPr/>
          <p:nvPr/>
        </p:nvSpPr>
        <p:spPr>
          <a:xfrm>
            <a:off x="5351060" y="2391762"/>
            <a:ext cx="2086500" cy="2086500"/>
          </a:xfrm>
          <a:prstGeom prst="ellipse">
            <a:avLst/>
          </a:prstGeom>
          <a:solidFill>
            <a:srgbClr val="1A73E8"/>
          </a:solidFill>
          <a:ln>
            <a:noFill/>
          </a:ln>
        </p:spPr>
        <p:txBody>
          <a:bodyPr anchorCtr="0" anchor="ctr" bIns="182875" lIns="182875" spcFirstLastPara="1" rIns="182875" wrap="square" tIns="182875">
            <a:noAutofit/>
          </a:bodyPr>
          <a:lstStyle/>
          <a:p>
            <a:pPr indent="0" lvl="0" marL="0" rtl="0" algn="l">
              <a:spcBef>
                <a:spcPts val="0"/>
              </a:spcBef>
              <a:spcAft>
                <a:spcPts val="0"/>
              </a:spcAft>
              <a:buNone/>
            </a:pPr>
            <a:r>
              <a:t/>
            </a:r>
            <a:endParaRPr b="1" sz="2500">
              <a:solidFill>
                <a:srgbClr val="BDC1C6"/>
              </a:solidFill>
              <a:latin typeface="Google Sans"/>
              <a:ea typeface="Google Sans"/>
              <a:cs typeface="Google Sans"/>
              <a:sym typeface="Google Sans"/>
            </a:endParaRPr>
          </a:p>
        </p:txBody>
      </p:sp>
      <p:sp>
        <p:nvSpPr>
          <p:cNvPr id="789" name="Google Shape;789;p167"/>
          <p:cNvSpPr/>
          <p:nvPr/>
        </p:nvSpPr>
        <p:spPr>
          <a:xfrm>
            <a:off x="6154407" y="587545"/>
            <a:ext cx="2086500" cy="20865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500">
              <a:solidFill>
                <a:srgbClr val="EFF7CF"/>
              </a:solidFill>
              <a:latin typeface="Google Sans"/>
              <a:ea typeface="Google Sans"/>
              <a:cs typeface="Google Sans"/>
              <a:sym typeface="Google Sans"/>
            </a:endParaRPr>
          </a:p>
        </p:txBody>
      </p:sp>
      <p:sp>
        <p:nvSpPr>
          <p:cNvPr id="790" name="Google Shape;790;p167"/>
          <p:cNvSpPr txBox="1"/>
          <p:nvPr/>
        </p:nvSpPr>
        <p:spPr>
          <a:xfrm>
            <a:off x="5350900" y="2915400"/>
            <a:ext cx="2086500" cy="810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5000">
                <a:solidFill>
                  <a:srgbClr val="FFFFFF"/>
                </a:solidFill>
                <a:latin typeface="Google Sans"/>
                <a:ea typeface="Google Sans"/>
                <a:cs typeface="Google Sans"/>
                <a:sym typeface="Google Sans"/>
              </a:rPr>
              <a:t>86%</a:t>
            </a:r>
            <a:endParaRPr b="1" sz="500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400">
                <a:solidFill>
                  <a:srgbClr val="FFFFFF"/>
                </a:solidFill>
                <a:latin typeface="Google Sans"/>
                <a:ea typeface="Google Sans"/>
                <a:cs typeface="Google Sans"/>
                <a:sym typeface="Google Sans"/>
              </a:rPr>
              <a:t>Statistic Caption</a:t>
            </a:r>
            <a:endParaRPr b="1" sz="1400">
              <a:solidFill>
                <a:srgbClr val="FFFFFF"/>
              </a:solidFill>
              <a:latin typeface="Google Sans"/>
              <a:ea typeface="Google Sans"/>
              <a:cs typeface="Google Sans"/>
              <a:sym typeface="Google Sans"/>
            </a:endParaRPr>
          </a:p>
        </p:txBody>
      </p:sp>
      <p:sp>
        <p:nvSpPr>
          <p:cNvPr id="791" name="Google Shape;791;p167"/>
          <p:cNvSpPr txBox="1"/>
          <p:nvPr/>
        </p:nvSpPr>
        <p:spPr>
          <a:xfrm>
            <a:off x="6154400" y="1111200"/>
            <a:ext cx="2086500" cy="810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5000">
                <a:latin typeface="Google Sans"/>
                <a:ea typeface="Google Sans"/>
                <a:cs typeface="Google Sans"/>
                <a:sym typeface="Google Sans"/>
              </a:rPr>
              <a:t>14%</a:t>
            </a:r>
            <a:endParaRPr b="1" sz="5000">
              <a:latin typeface="Google Sans"/>
              <a:ea typeface="Google Sans"/>
              <a:cs typeface="Google Sans"/>
              <a:sym typeface="Google Sans"/>
            </a:endParaRPr>
          </a:p>
          <a:p>
            <a:pPr indent="0" lvl="0" marL="0" rtl="0" algn="ctr">
              <a:spcBef>
                <a:spcPts val="0"/>
              </a:spcBef>
              <a:spcAft>
                <a:spcPts val="0"/>
              </a:spcAft>
              <a:buNone/>
            </a:pPr>
            <a:r>
              <a:rPr b="1" lang="en" sz="1400">
                <a:latin typeface="Google Sans"/>
                <a:ea typeface="Google Sans"/>
                <a:cs typeface="Google Sans"/>
                <a:sym typeface="Google Sans"/>
              </a:rPr>
              <a:t>Statistic Caption</a:t>
            </a:r>
            <a:endParaRPr b="1" sz="1400">
              <a:latin typeface="Google Sans"/>
              <a:ea typeface="Google Sans"/>
              <a:cs typeface="Google Sans"/>
              <a:sym typeface="Google Sans"/>
            </a:endParaRPr>
          </a:p>
        </p:txBody>
      </p:sp>
      <p:sp>
        <p:nvSpPr>
          <p:cNvPr id="792" name="Google Shape;792;p167"/>
          <p:cNvSpPr txBox="1"/>
          <p:nvPr/>
        </p:nvSpPr>
        <p:spPr>
          <a:xfrm>
            <a:off x="507488" y="1575813"/>
            <a:ext cx="3540000" cy="482700"/>
          </a:xfrm>
          <a:prstGeom prst="rect">
            <a:avLst/>
          </a:prstGeom>
          <a:noFill/>
          <a:ln>
            <a:noFill/>
          </a:ln>
        </p:spPr>
        <p:txBody>
          <a:bodyPr anchorCtr="0" anchor="b" bIns="0" lIns="0" spcFirstLastPara="1" rIns="0" wrap="square" tIns="0">
            <a:noAutofit/>
          </a:bodyPr>
          <a:lstStyle/>
          <a:p>
            <a:pPr indent="0" lvl="0" marL="0" rtl="0" algn="l">
              <a:spcBef>
                <a:spcPts val="2200"/>
              </a:spcBef>
              <a:spcAft>
                <a:spcPts val="0"/>
              </a:spcAft>
              <a:buNone/>
            </a:pPr>
            <a:r>
              <a:rPr b="1" lang="en" sz="3000">
                <a:solidFill>
                  <a:srgbClr val="181818"/>
                </a:solidFill>
                <a:latin typeface="Google Sans"/>
                <a:ea typeface="Google Sans"/>
                <a:cs typeface="Google Sans"/>
                <a:sym typeface="Google Sans"/>
              </a:rPr>
              <a:t>Learnings</a:t>
            </a:r>
            <a:endParaRPr b="1" sz="3000">
              <a:solidFill>
                <a:srgbClr val="181818"/>
              </a:solidFill>
              <a:latin typeface="Google Sans"/>
              <a:ea typeface="Google Sans"/>
              <a:cs typeface="Google Sans"/>
              <a:sym typeface="Google Sans"/>
            </a:endParaRPr>
          </a:p>
        </p:txBody>
      </p:sp>
      <p:pic>
        <p:nvPicPr>
          <p:cNvPr id="793" name="Google Shape;793;p167"/>
          <p:cNvPicPr preferRelativeResize="0"/>
          <p:nvPr/>
        </p:nvPicPr>
        <p:blipFill rotWithShape="1">
          <a:blip r:embed="rId3">
            <a:alphaModFix/>
          </a:blip>
          <a:srcRect b="50372" l="0" r="46360" t="0"/>
          <a:stretch/>
        </p:blipFill>
        <p:spPr>
          <a:xfrm>
            <a:off x="7367700" y="3875700"/>
            <a:ext cx="1776301" cy="1267799"/>
          </a:xfrm>
          <a:prstGeom prst="rect">
            <a:avLst/>
          </a:prstGeom>
          <a:noFill/>
          <a:ln>
            <a:noFill/>
          </a:ln>
        </p:spPr>
      </p:pic>
      <p:sp>
        <p:nvSpPr>
          <p:cNvPr id="794" name="Google Shape;794;p167"/>
          <p:cNvSpPr txBox="1"/>
          <p:nvPr/>
        </p:nvSpPr>
        <p:spPr>
          <a:xfrm>
            <a:off x="229530" y="4487320"/>
            <a:ext cx="3306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B1B8C0"/>
                </a:solidFill>
                <a:latin typeface="Google Sans"/>
                <a:ea typeface="Google Sans"/>
                <a:cs typeface="Google Sans"/>
                <a:sym typeface="Google Sans"/>
              </a:rPr>
              <a:t>Source: xxxxx</a:t>
            </a:r>
            <a:endParaRPr sz="700">
              <a:solidFill>
                <a:srgbClr val="B1B8C0"/>
              </a:solidFill>
              <a:latin typeface="Google Sans"/>
              <a:ea typeface="Google Sans"/>
              <a:cs typeface="Google Sans"/>
              <a:sym typeface="Googl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8" name="Shape 798"/>
        <p:cNvGrpSpPr/>
        <p:nvPr/>
      </p:nvGrpSpPr>
      <p:grpSpPr>
        <a:xfrm>
          <a:off x="0" y="0"/>
          <a:ext cx="0" cy="0"/>
          <a:chOff x="0" y="0"/>
          <a:chExt cx="0" cy="0"/>
        </a:xfrm>
      </p:grpSpPr>
      <p:sp>
        <p:nvSpPr>
          <p:cNvPr id="799" name="Google Shape;799;p168"/>
          <p:cNvSpPr txBox="1"/>
          <p:nvPr/>
        </p:nvSpPr>
        <p:spPr>
          <a:xfrm>
            <a:off x="592525" y="1211775"/>
            <a:ext cx="7959000" cy="20913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None/>
            </a:pPr>
            <a:r>
              <a:rPr b="1" lang="en" sz="6000">
                <a:latin typeface="Google Sans"/>
                <a:ea typeface="Google Sans"/>
                <a:cs typeface="Google Sans"/>
                <a:sym typeface="Google Sans"/>
              </a:rPr>
              <a:t>“Good design </a:t>
            </a:r>
            <a:br>
              <a:rPr b="1" lang="en" sz="6000">
                <a:latin typeface="Google Sans"/>
                <a:ea typeface="Google Sans"/>
                <a:cs typeface="Google Sans"/>
                <a:sym typeface="Google Sans"/>
              </a:rPr>
            </a:br>
            <a:r>
              <a:rPr b="1" lang="en" sz="6000">
                <a:latin typeface="Google Sans"/>
                <a:ea typeface="Google Sans"/>
                <a:cs typeface="Google Sans"/>
                <a:sym typeface="Google Sans"/>
              </a:rPr>
              <a:t>is as </a:t>
            </a:r>
            <a:r>
              <a:rPr b="1" lang="en" sz="6000">
                <a:solidFill>
                  <a:srgbClr val="1A73E8"/>
                </a:solidFill>
                <a:latin typeface="Google Sans"/>
                <a:ea typeface="Google Sans"/>
                <a:cs typeface="Google Sans"/>
                <a:sym typeface="Google Sans"/>
              </a:rPr>
              <a:t>little</a:t>
            </a:r>
            <a:r>
              <a:rPr b="1" lang="en" sz="6000">
                <a:latin typeface="Google Sans"/>
                <a:ea typeface="Google Sans"/>
                <a:cs typeface="Google Sans"/>
                <a:sym typeface="Google Sans"/>
              </a:rPr>
              <a:t> design </a:t>
            </a:r>
            <a:br>
              <a:rPr b="1" lang="en" sz="6000">
                <a:latin typeface="Google Sans"/>
                <a:ea typeface="Google Sans"/>
                <a:cs typeface="Google Sans"/>
                <a:sym typeface="Google Sans"/>
              </a:rPr>
            </a:br>
            <a:r>
              <a:rPr b="1" lang="en" sz="6000">
                <a:latin typeface="Google Sans"/>
                <a:ea typeface="Google Sans"/>
                <a:cs typeface="Google Sans"/>
                <a:sym typeface="Google Sans"/>
              </a:rPr>
              <a:t>as possible.”</a:t>
            </a:r>
            <a:endParaRPr b="1" sz="6000">
              <a:latin typeface="Google Sans"/>
              <a:ea typeface="Google Sans"/>
              <a:cs typeface="Google Sans"/>
              <a:sym typeface="Google Sans"/>
            </a:endParaRPr>
          </a:p>
        </p:txBody>
      </p:sp>
      <p:sp>
        <p:nvSpPr>
          <p:cNvPr id="800" name="Google Shape;800;p168"/>
          <p:cNvSpPr txBox="1"/>
          <p:nvPr/>
        </p:nvSpPr>
        <p:spPr>
          <a:xfrm>
            <a:off x="3686175" y="3640038"/>
            <a:ext cx="1771800" cy="210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600">
                <a:latin typeface="Google Sans Text"/>
                <a:ea typeface="Google Sans Text"/>
                <a:cs typeface="Google Sans Text"/>
                <a:sym typeface="Google Sans Text"/>
              </a:rPr>
              <a:t>— Dieter Rams</a:t>
            </a:r>
            <a:endParaRPr b="1" sz="1600">
              <a:latin typeface="Google Sans Text"/>
              <a:ea typeface="Google Sans Text"/>
              <a:cs typeface="Google Sans Text"/>
              <a:sym typeface="Google Sans Text"/>
            </a:endParaRPr>
          </a:p>
        </p:txBody>
      </p:sp>
      <p:pic>
        <p:nvPicPr>
          <p:cNvPr id="801" name="Google Shape;801;p168"/>
          <p:cNvPicPr preferRelativeResize="0"/>
          <p:nvPr/>
        </p:nvPicPr>
        <p:blipFill rotWithShape="1">
          <a:blip r:embed="rId3">
            <a:alphaModFix/>
          </a:blip>
          <a:srcRect b="0" l="20197" r="34527" t="31670"/>
          <a:stretch/>
        </p:blipFill>
        <p:spPr>
          <a:xfrm>
            <a:off x="7361450" y="3958450"/>
            <a:ext cx="1350400" cy="118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115"/>
          <p:cNvPicPr preferRelativeResize="0"/>
          <p:nvPr/>
        </p:nvPicPr>
        <p:blipFill rotWithShape="1">
          <a:blip r:embed="rId3">
            <a:alphaModFix/>
          </a:blip>
          <a:srcRect b="32" l="0" r="30274" t="45637"/>
          <a:stretch/>
        </p:blipFill>
        <p:spPr>
          <a:xfrm>
            <a:off x="5547900" y="0"/>
            <a:ext cx="3596098" cy="1327225"/>
          </a:xfrm>
          <a:prstGeom prst="rect">
            <a:avLst/>
          </a:prstGeom>
          <a:noFill/>
          <a:ln>
            <a:noFill/>
          </a:ln>
        </p:spPr>
      </p:pic>
      <p:sp>
        <p:nvSpPr>
          <p:cNvPr id="352" name="Google Shape;352;p115"/>
          <p:cNvSpPr txBox="1"/>
          <p:nvPr/>
        </p:nvSpPr>
        <p:spPr>
          <a:xfrm>
            <a:off x="982350" y="14483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pic>
        <p:nvPicPr>
          <p:cNvPr descr="Profile image of Michael Burnham" id="353" name="Google Shape;353;p115" title="Profile image"/>
          <p:cNvPicPr preferRelativeResize="0"/>
          <p:nvPr/>
        </p:nvPicPr>
        <p:blipFill rotWithShape="1">
          <a:blip r:embed="rId4">
            <a:alphaModFix/>
          </a:blip>
          <a:srcRect b="55809" l="15130" r="21187" t="1768"/>
          <a:stretch/>
        </p:blipFill>
        <p:spPr>
          <a:xfrm>
            <a:off x="982350" y="3300525"/>
            <a:ext cx="914400" cy="914400"/>
          </a:xfrm>
          <a:prstGeom prst="ellipse">
            <a:avLst/>
          </a:prstGeom>
          <a:noFill/>
          <a:ln>
            <a:noFill/>
          </a:ln>
        </p:spPr>
      </p:pic>
      <p:sp>
        <p:nvSpPr>
          <p:cNvPr id="354" name="Google Shape;354;p115"/>
          <p:cNvSpPr txBox="1"/>
          <p:nvPr/>
        </p:nvSpPr>
        <p:spPr>
          <a:xfrm>
            <a:off x="1898375" y="33005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5" name="Shape 805"/>
        <p:cNvGrpSpPr/>
        <p:nvPr/>
      </p:nvGrpSpPr>
      <p:grpSpPr>
        <a:xfrm>
          <a:off x="0" y="0"/>
          <a:ext cx="0" cy="0"/>
          <a:chOff x="0" y="0"/>
          <a:chExt cx="0" cy="0"/>
        </a:xfrm>
      </p:grpSpPr>
      <p:sp>
        <p:nvSpPr>
          <p:cNvPr id="806" name="Google Shape;806;p169"/>
          <p:cNvSpPr txBox="1"/>
          <p:nvPr/>
        </p:nvSpPr>
        <p:spPr>
          <a:xfrm>
            <a:off x="507488" y="207585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Connect with fellow developers and startups in your area, hear from industry experts, share your skills, and learn new ones.</a:t>
            </a:r>
            <a:endParaRPr>
              <a:solidFill>
                <a:srgbClr val="80868B"/>
              </a:solidFill>
              <a:latin typeface="Google Sans Text"/>
              <a:ea typeface="Google Sans Text"/>
              <a:cs typeface="Google Sans Text"/>
              <a:sym typeface="Google Sans Text"/>
            </a:endParaRPr>
          </a:p>
        </p:txBody>
      </p:sp>
      <p:sp>
        <p:nvSpPr>
          <p:cNvPr id="807" name="Google Shape;807;p169"/>
          <p:cNvSpPr txBox="1"/>
          <p:nvPr/>
        </p:nvSpPr>
        <p:spPr>
          <a:xfrm>
            <a:off x="3282696" y="207585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Get inspired to use Google technologies. Search for open source projects, learn from other developers, and submit your latest projects. </a:t>
            </a:r>
            <a:endParaRPr>
              <a:solidFill>
                <a:srgbClr val="80868B"/>
              </a:solidFill>
              <a:latin typeface="Google Sans Text"/>
              <a:ea typeface="Google Sans Text"/>
              <a:cs typeface="Google Sans Text"/>
              <a:sym typeface="Google Sans Text"/>
            </a:endParaRPr>
          </a:p>
        </p:txBody>
      </p:sp>
      <p:sp>
        <p:nvSpPr>
          <p:cNvPr id="808" name="Google Shape;808;p169"/>
          <p:cNvSpPr txBox="1"/>
          <p:nvPr/>
        </p:nvSpPr>
        <p:spPr>
          <a:xfrm>
            <a:off x="507488" y="169621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1 billion</a:t>
            </a:r>
            <a:endParaRPr b="1" sz="1600">
              <a:solidFill>
                <a:srgbClr val="181818"/>
              </a:solidFill>
              <a:latin typeface="Google Sans"/>
              <a:ea typeface="Google Sans"/>
              <a:cs typeface="Google Sans"/>
              <a:sym typeface="Google Sans"/>
            </a:endParaRPr>
          </a:p>
        </p:txBody>
      </p:sp>
      <p:sp>
        <p:nvSpPr>
          <p:cNvPr id="809" name="Google Shape;809;p169"/>
          <p:cNvSpPr txBox="1"/>
          <p:nvPr/>
        </p:nvSpPr>
        <p:spPr>
          <a:xfrm>
            <a:off x="3282696" y="169621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2 billion</a:t>
            </a:r>
            <a:endParaRPr b="1" sz="1600">
              <a:solidFill>
                <a:srgbClr val="181818"/>
              </a:solidFill>
              <a:latin typeface="Google Sans"/>
              <a:ea typeface="Google Sans"/>
              <a:cs typeface="Google Sans"/>
              <a:sym typeface="Google Sans"/>
            </a:endParaRPr>
          </a:p>
        </p:txBody>
      </p:sp>
      <p:sp>
        <p:nvSpPr>
          <p:cNvPr id="810" name="Google Shape;810;p169"/>
          <p:cNvSpPr txBox="1"/>
          <p:nvPr/>
        </p:nvSpPr>
        <p:spPr>
          <a:xfrm>
            <a:off x="6053328" y="207585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Bringing developers together in-person and online. Stay in the know about upcoming events.</a:t>
            </a:r>
            <a:endParaRPr>
              <a:solidFill>
                <a:srgbClr val="80868B"/>
              </a:solidFill>
              <a:latin typeface="Google Sans Text"/>
              <a:ea typeface="Google Sans Text"/>
              <a:cs typeface="Google Sans Text"/>
              <a:sym typeface="Google Sans Text"/>
            </a:endParaRPr>
          </a:p>
        </p:txBody>
      </p:sp>
      <p:sp>
        <p:nvSpPr>
          <p:cNvPr id="811" name="Google Shape;811;p169"/>
          <p:cNvSpPr txBox="1"/>
          <p:nvPr/>
        </p:nvSpPr>
        <p:spPr>
          <a:xfrm>
            <a:off x="6053329" y="169621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100,000</a:t>
            </a:r>
            <a:endParaRPr b="1" sz="1600">
              <a:solidFill>
                <a:srgbClr val="181818"/>
              </a:solidFill>
              <a:latin typeface="Google Sans"/>
              <a:ea typeface="Google Sans"/>
              <a:cs typeface="Google Sans"/>
              <a:sym typeface="Google Sans"/>
            </a:endParaRPr>
          </a:p>
        </p:txBody>
      </p:sp>
      <p:pic>
        <p:nvPicPr>
          <p:cNvPr id="812" name="Google Shape;812;p169"/>
          <p:cNvPicPr preferRelativeResize="0"/>
          <p:nvPr/>
        </p:nvPicPr>
        <p:blipFill rotWithShape="1">
          <a:blip r:embed="rId3">
            <a:alphaModFix/>
          </a:blip>
          <a:srcRect b="0" l="0" r="23141" t="0"/>
          <a:stretch/>
        </p:blipFill>
        <p:spPr>
          <a:xfrm>
            <a:off x="7469622" y="4370625"/>
            <a:ext cx="1674376" cy="403250"/>
          </a:xfrm>
          <a:prstGeom prst="rect">
            <a:avLst/>
          </a:prstGeom>
          <a:noFill/>
          <a:ln>
            <a:noFill/>
          </a:ln>
          <a:effectLst>
            <a:outerShdw blurRad="57150" rotWithShape="0" algn="bl" dir="5400000" dist="19050">
              <a:srgbClr val="000000">
                <a:alpha val="20000"/>
              </a:srgbClr>
            </a:outerShdw>
          </a:effectLst>
        </p:spPr>
      </p:pic>
      <p:pic>
        <p:nvPicPr>
          <p:cNvPr id="813" name="Google Shape;813;p169"/>
          <p:cNvPicPr preferRelativeResize="0"/>
          <p:nvPr/>
        </p:nvPicPr>
        <p:blipFill rotWithShape="1">
          <a:blip r:embed="rId4">
            <a:alphaModFix/>
          </a:blip>
          <a:srcRect b="23905" l="20200" r="-3568" t="-6081"/>
          <a:stretch/>
        </p:blipFill>
        <p:spPr>
          <a:xfrm>
            <a:off x="0" y="75800"/>
            <a:ext cx="3158174" cy="1389900"/>
          </a:xfrm>
          <a:prstGeom prst="rect">
            <a:avLst/>
          </a:prstGeom>
          <a:noFill/>
          <a:ln>
            <a:noFill/>
          </a:ln>
        </p:spPr>
      </p:pic>
      <p:sp>
        <p:nvSpPr>
          <p:cNvPr id="814" name="Google Shape;814;p169"/>
          <p:cNvSpPr txBox="1"/>
          <p:nvPr/>
        </p:nvSpPr>
        <p:spPr>
          <a:xfrm>
            <a:off x="229530" y="4487320"/>
            <a:ext cx="3306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B1B8C0"/>
                </a:solidFill>
                <a:latin typeface="Google Sans"/>
                <a:ea typeface="Google Sans"/>
                <a:cs typeface="Google Sans"/>
                <a:sym typeface="Google Sans"/>
              </a:rPr>
              <a:t>Source: xxxxx</a:t>
            </a:r>
            <a:endParaRPr sz="700">
              <a:solidFill>
                <a:srgbClr val="B1B8C0"/>
              </a:solidFill>
              <a:latin typeface="Google Sans"/>
              <a:ea typeface="Google Sans"/>
              <a:cs typeface="Google Sans"/>
              <a:sym typeface="Google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8" name="Shape 818"/>
        <p:cNvGrpSpPr/>
        <p:nvPr/>
      </p:nvGrpSpPr>
      <p:grpSpPr>
        <a:xfrm>
          <a:off x="0" y="0"/>
          <a:ext cx="0" cy="0"/>
          <a:chOff x="0" y="0"/>
          <a:chExt cx="0" cy="0"/>
        </a:xfrm>
      </p:grpSpPr>
      <p:sp>
        <p:nvSpPr>
          <p:cNvPr id="819" name="Google Shape;819;p170"/>
          <p:cNvSpPr txBox="1"/>
          <p:nvPr/>
        </p:nvSpPr>
        <p:spPr>
          <a:xfrm>
            <a:off x="507488" y="84141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Connect with fellow developers and startups in your area, hear from industry experts, share your skills, and learn new ones.</a:t>
            </a:r>
            <a:endParaRPr>
              <a:solidFill>
                <a:srgbClr val="80868B"/>
              </a:solidFill>
              <a:latin typeface="Google Sans Text"/>
              <a:ea typeface="Google Sans Text"/>
              <a:cs typeface="Google Sans Text"/>
              <a:sym typeface="Google Sans Text"/>
            </a:endParaRPr>
          </a:p>
        </p:txBody>
      </p:sp>
      <p:sp>
        <p:nvSpPr>
          <p:cNvPr id="820" name="Google Shape;820;p170"/>
          <p:cNvSpPr txBox="1"/>
          <p:nvPr/>
        </p:nvSpPr>
        <p:spPr>
          <a:xfrm>
            <a:off x="3282696" y="84141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Get inspired to use Google technologies. Search for open source projects, learn from other developers, and submit your latest projects. </a:t>
            </a:r>
            <a:endParaRPr>
              <a:solidFill>
                <a:srgbClr val="80868B"/>
              </a:solidFill>
              <a:latin typeface="Google Sans Text"/>
              <a:ea typeface="Google Sans Text"/>
              <a:cs typeface="Google Sans Text"/>
              <a:sym typeface="Google Sans Text"/>
            </a:endParaRPr>
          </a:p>
        </p:txBody>
      </p:sp>
      <p:sp>
        <p:nvSpPr>
          <p:cNvPr id="821" name="Google Shape;821;p170"/>
          <p:cNvSpPr txBox="1"/>
          <p:nvPr/>
        </p:nvSpPr>
        <p:spPr>
          <a:xfrm>
            <a:off x="507488" y="46177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1 billion</a:t>
            </a:r>
            <a:endParaRPr b="1" sz="1600">
              <a:solidFill>
                <a:srgbClr val="181818"/>
              </a:solidFill>
              <a:latin typeface="Google Sans"/>
              <a:ea typeface="Google Sans"/>
              <a:cs typeface="Google Sans"/>
              <a:sym typeface="Google Sans"/>
            </a:endParaRPr>
          </a:p>
        </p:txBody>
      </p:sp>
      <p:sp>
        <p:nvSpPr>
          <p:cNvPr id="822" name="Google Shape;822;p170"/>
          <p:cNvSpPr txBox="1"/>
          <p:nvPr/>
        </p:nvSpPr>
        <p:spPr>
          <a:xfrm>
            <a:off x="3282696" y="46177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2 billion</a:t>
            </a:r>
            <a:endParaRPr b="1" sz="1600">
              <a:solidFill>
                <a:srgbClr val="181818"/>
              </a:solidFill>
              <a:latin typeface="Google Sans"/>
              <a:ea typeface="Google Sans"/>
              <a:cs typeface="Google Sans"/>
              <a:sym typeface="Google Sans"/>
            </a:endParaRPr>
          </a:p>
        </p:txBody>
      </p:sp>
      <p:sp>
        <p:nvSpPr>
          <p:cNvPr id="823" name="Google Shape;823;p170"/>
          <p:cNvSpPr txBox="1"/>
          <p:nvPr/>
        </p:nvSpPr>
        <p:spPr>
          <a:xfrm>
            <a:off x="6053328" y="84141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Bringing developers together in-person and online. Stay in the know about upcoming events.</a:t>
            </a:r>
            <a:endParaRPr>
              <a:solidFill>
                <a:srgbClr val="80868B"/>
              </a:solidFill>
              <a:latin typeface="Google Sans Text"/>
              <a:ea typeface="Google Sans Text"/>
              <a:cs typeface="Google Sans Text"/>
              <a:sym typeface="Google Sans Text"/>
            </a:endParaRPr>
          </a:p>
        </p:txBody>
      </p:sp>
      <p:sp>
        <p:nvSpPr>
          <p:cNvPr id="824" name="Google Shape;824;p170"/>
          <p:cNvSpPr txBox="1"/>
          <p:nvPr/>
        </p:nvSpPr>
        <p:spPr>
          <a:xfrm>
            <a:off x="6053329" y="46177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100,000</a:t>
            </a:r>
            <a:endParaRPr b="1" sz="1600">
              <a:solidFill>
                <a:srgbClr val="181818"/>
              </a:solidFill>
              <a:latin typeface="Google Sans"/>
              <a:ea typeface="Google Sans"/>
              <a:cs typeface="Google Sans"/>
              <a:sym typeface="Google Sans"/>
            </a:endParaRPr>
          </a:p>
        </p:txBody>
      </p:sp>
      <p:sp>
        <p:nvSpPr>
          <p:cNvPr id="825" name="Google Shape;825;p170"/>
          <p:cNvSpPr txBox="1"/>
          <p:nvPr/>
        </p:nvSpPr>
        <p:spPr>
          <a:xfrm>
            <a:off x="507488" y="299025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Bringing developers together in-person and online. Stay in the know about upcoming events.</a:t>
            </a:r>
            <a:endParaRPr>
              <a:solidFill>
                <a:srgbClr val="80868B"/>
              </a:solidFill>
              <a:latin typeface="Google Sans Text"/>
              <a:ea typeface="Google Sans Text"/>
              <a:cs typeface="Google Sans Text"/>
              <a:sym typeface="Google Sans Text"/>
            </a:endParaRPr>
          </a:p>
        </p:txBody>
      </p:sp>
      <p:sp>
        <p:nvSpPr>
          <p:cNvPr id="826" name="Google Shape;826;p170"/>
          <p:cNvSpPr txBox="1"/>
          <p:nvPr/>
        </p:nvSpPr>
        <p:spPr>
          <a:xfrm>
            <a:off x="3282696" y="299025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Connect with fellow developers and startups in your area, hear from industry experts, share your skills, and learn new ones.</a:t>
            </a:r>
            <a:endParaRPr>
              <a:solidFill>
                <a:srgbClr val="80868B"/>
              </a:solidFill>
              <a:latin typeface="Google Sans Text"/>
              <a:ea typeface="Google Sans Text"/>
              <a:cs typeface="Google Sans Text"/>
              <a:sym typeface="Google Sans Text"/>
            </a:endParaRPr>
          </a:p>
        </p:txBody>
      </p:sp>
      <p:sp>
        <p:nvSpPr>
          <p:cNvPr id="827" name="Google Shape;827;p170"/>
          <p:cNvSpPr txBox="1"/>
          <p:nvPr/>
        </p:nvSpPr>
        <p:spPr>
          <a:xfrm>
            <a:off x="507488" y="261061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20 million</a:t>
            </a:r>
            <a:endParaRPr b="1" sz="1600">
              <a:solidFill>
                <a:srgbClr val="181818"/>
              </a:solidFill>
              <a:latin typeface="Google Sans"/>
              <a:ea typeface="Google Sans"/>
              <a:cs typeface="Google Sans"/>
              <a:sym typeface="Google Sans"/>
            </a:endParaRPr>
          </a:p>
        </p:txBody>
      </p:sp>
      <p:sp>
        <p:nvSpPr>
          <p:cNvPr id="828" name="Google Shape;828;p170"/>
          <p:cNvSpPr txBox="1"/>
          <p:nvPr/>
        </p:nvSpPr>
        <p:spPr>
          <a:xfrm>
            <a:off x="3282696" y="261061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2,000</a:t>
            </a:r>
            <a:endParaRPr b="1" sz="1600">
              <a:solidFill>
                <a:srgbClr val="181818"/>
              </a:solidFill>
              <a:latin typeface="Google Sans"/>
              <a:ea typeface="Google Sans"/>
              <a:cs typeface="Google Sans"/>
              <a:sym typeface="Google Sans"/>
            </a:endParaRPr>
          </a:p>
        </p:txBody>
      </p:sp>
      <p:sp>
        <p:nvSpPr>
          <p:cNvPr id="829" name="Google Shape;829;p170"/>
          <p:cNvSpPr txBox="1"/>
          <p:nvPr/>
        </p:nvSpPr>
        <p:spPr>
          <a:xfrm>
            <a:off x="6053328" y="2990254"/>
            <a:ext cx="23406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a:solidFill>
                  <a:srgbClr val="80868B"/>
                </a:solidFill>
                <a:latin typeface="Google Sans Text"/>
                <a:ea typeface="Google Sans Text"/>
                <a:cs typeface="Google Sans Text"/>
                <a:sym typeface="Google Sans Text"/>
              </a:rPr>
              <a:t>Get inspired to use Google technologies. Search for open source projects, learn from other developers, and submit your latest projects. </a:t>
            </a:r>
            <a:endParaRPr>
              <a:solidFill>
                <a:srgbClr val="80868B"/>
              </a:solidFill>
              <a:latin typeface="Google Sans Text"/>
              <a:ea typeface="Google Sans Text"/>
              <a:cs typeface="Google Sans Text"/>
              <a:sym typeface="Google Sans Text"/>
            </a:endParaRPr>
          </a:p>
        </p:txBody>
      </p:sp>
      <p:sp>
        <p:nvSpPr>
          <p:cNvPr id="830" name="Google Shape;830;p170"/>
          <p:cNvSpPr txBox="1"/>
          <p:nvPr/>
        </p:nvSpPr>
        <p:spPr>
          <a:xfrm>
            <a:off x="6053329" y="2610612"/>
            <a:ext cx="2340600" cy="4827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b="1" lang="en" sz="1600">
                <a:solidFill>
                  <a:srgbClr val="181818"/>
                </a:solidFill>
                <a:latin typeface="Google Sans"/>
                <a:ea typeface="Google Sans"/>
                <a:cs typeface="Google Sans"/>
                <a:sym typeface="Google Sans"/>
              </a:rPr>
              <a:t>10</a:t>
            </a:r>
            <a:endParaRPr b="1" sz="1600">
              <a:solidFill>
                <a:srgbClr val="181818"/>
              </a:solidFill>
              <a:latin typeface="Google Sans"/>
              <a:ea typeface="Google Sans"/>
              <a:cs typeface="Google Sans"/>
              <a:sym typeface="Google Sans"/>
            </a:endParaRPr>
          </a:p>
        </p:txBody>
      </p:sp>
      <p:sp>
        <p:nvSpPr>
          <p:cNvPr id="831" name="Google Shape;831;p170"/>
          <p:cNvSpPr txBox="1"/>
          <p:nvPr/>
        </p:nvSpPr>
        <p:spPr>
          <a:xfrm>
            <a:off x="229530" y="4487320"/>
            <a:ext cx="3306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B1B8C0"/>
                </a:solidFill>
                <a:latin typeface="Google Sans"/>
                <a:ea typeface="Google Sans"/>
                <a:cs typeface="Google Sans"/>
                <a:sym typeface="Google Sans"/>
              </a:rPr>
              <a:t>Source: xxxxx</a:t>
            </a:r>
            <a:endParaRPr sz="700">
              <a:solidFill>
                <a:srgbClr val="B1B8C0"/>
              </a:solidFill>
              <a:latin typeface="Google Sans"/>
              <a:ea typeface="Google Sans"/>
              <a:cs typeface="Google Sans"/>
              <a:sym typeface="Google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5" name="Shape 835"/>
        <p:cNvGrpSpPr/>
        <p:nvPr/>
      </p:nvGrpSpPr>
      <p:grpSpPr>
        <a:xfrm>
          <a:off x="0" y="0"/>
          <a:ext cx="0" cy="0"/>
          <a:chOff x="0" y="0"/>
          <a:chExt cx="0" cy="0"/>
        </a:xfrm>
      </p:grpSpPr>
      <p:sp>
        <p:nvSpPr>
          <p:cNvPr id="836" name="Google Shape;836;p171"/>
          <p:cNvSpPr txBox="1"/>
          <p:nvPr>
            <p:ph idx="4294967295" type="title"/>
          </p:nvPr>
        </p:nvSpPr>
        <p:spPr>
          <a:xfrm>
            <a:off x="387900" y="555600"/>
            <a:ext cx="28080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Left </a:t>
            </a:r>
            <a:r>
              <a:rPr lang="en"/>
              <a:t>a</a:t>
            </a:r>
            <a:r>
              <a:rPr b="1" lang="en"/>
              <a:t>ligned </a:t>
            </a:r>
            <a:r>
              <a:rPr lang="en"/>
              <a:t>t</a:t>
            </a:r>
            <a:r>
              <a:rPr b="1" lang="en"/>
              <a:t>itle</a:t>
            </a:r>
            <a:endParaRPr b="1"/>
          </a:p>
        </p:txBody>
      </p:sp>
      <p:sp>
        <p:nvSpPr>
          <p:cNvPr id="837" name="Google Shape;837;p171"/>
          <p:cNvSpPr txBox="1"/>
          <p:nvPr>
            <p:ph idx="4294967295" type="body"/>
          </p:nvPr>
        </p:nvSpPr>
        <p:spPr>
          <a:xfrm>
            <a:off x="387900" y="1389600"/>
            <a:ext cx="37617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one</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two</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three</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four</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five</a:t>
            </a:r>
            <a:endParaRPr>
              <a:latin typeface="Google Sans Medium"/>
              <a:ea typeface="Google Sans Medium"/>
              <a:cs typeface="Google Sans Medium"/>
              <a:sym typeface="Google Sans Medium"/>
            </a:endParaRPr>
          </a:p>
        </p:txBody>
      </p:sp>
      <p:pic>
        <p:nvPicPr>
          <p:cNvPr id="838" name="Google Shape;838;p171"/>
          <p:cNvPicPr preferRelativeResize="0"/>
          <p:nvPr/>
        </p:nvPicPr>
        <p:blipFill>
          <a:blip r:embed="rId3">
            <a:alphaModFix/>
          </a:blip>
          <a:stretch>
            <a:fillRect/>
          </a:stretch>
        </p:blipFill>
        <p:spPr>
          <a:xfrm flipH="1">
            <a:off x="4378200" y="2472250"/>
            <a:ext cx="4765799" cy="267124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72"/>
          <p:cNvSpPr txBox="1"/>
          <p:nvPr>
            <p:ph idx="4294967295" type="title"/>
          </p:nvPr>
        </p:nvSpPr>
        <p:spPr>
          <a:xfrm>
            <a:off x="387900" y="555600"/>
            <a:ext cx="29559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One </a:t>
            </a:r>
            <a:r>
              <a:rPr lang="en"/>
              <a:t>c</a:t>
            </a:r>
            <a:r>
              <a:rPr b="1" lang="en"/>
              <a:t>olumn </a:t>
            </a:r>
            <a:r>
              <a:rPr lang="en"/>
              <a:t>t</a:t>
            </a:r>
            <a:r>
              <a:rPr b="1" lang="en"/>
              <a:t>itle</a:t>
            </a:r>
            <a:endParaRPr b="1"/>
          </a:p>
        </p:txBody>
      </p:sp>
      <p:sp>
        <p:nvSpPr>
          <p:cNvPr id="844" name="Google Shape;844;p172"/>
          <p:cNvSpPr txBox="1"/>
          <p:nvPr>
            <p:ph idx="4294967295" type="body"/>
          </p:nvPr>
        </p:nvSpPr>
        <p:spPr>
          <a:xfrm>
            <a:off x="387900" y="1389600"/>
            <a:ext cx="37617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one</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two</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three</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four</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five</a:t>
            </a:r>
            <a:endParaRPr>
              <a:latin typeface="Google Sans Medium"/>
              <a:ea typeface="Google Sans Medium"/>
              <a:cs typeface="Google Sans Medium"/>
              <a:sym typeface="Google Sans Medium"/>
            </a:endParaRPr>
          </a:p>
        </p:txBody>
      </p:sp>
      <p:pic>
        <p:nvPicPr>
          <p:cNvPr id="845" name="Google Shape;845;p172"/>
          <p:cNvPicPr preferRelativeResize="0"/>
          <p:nvPr/>
        </p:nvPicPr>
        <p:blipFill rotWithShape="1">
          <a:blip r:embed="rId3">
            <a:alphaModFix/>
          </a:blip>
          <a:srcRect b="17589" l="0" r="0" t="139"/>
          <a:stretch/>
        </p:blipFill>
        <p:spPr>
          <a:xfrm>
            <a:off x="6422375" y="2290500"/>
            <a:ext cx="2677999" cy="28805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73"/>
          <p:cNvSpPr txBox="1"/>
          <p:nvPr>
            <p:ph idx="4294967295" type="body"/>
          </p:nvPr>
        </p:nvSpPr>
        <p:spPr>
          <a:xfrm>
            <a:off x="387900" y="1152475"/>
            <a:ext cx="386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a:solidFill>
                  <a:schemeClr val="dk1"/>
                </a:solidFill>
                <a:latin typeface="Google Sans"/>
                <a:ea typeface="Google Sans"/>
                <a:cs typeface="Google Sans"/>
                <a:sym typeface="Google Sans"/>
              </a:rPr>
              <a:t> </a:t>
            </a:r>
            <a:endParaRPr sz="1500">
              <a:solidFill>
                <a:schemeClr val="dk1"/>
              </a:solidFill>
              <a:latin typeface="Google Sans"/>
              <a:ea typeface="Google Sans"/>
              <a:cs typeface="Google Sans"/>
              <a:sym typeface="Google Sans"/>
            </a:endParaRPr>
          </a:p>
        </p:txBody>
      </p:sp>
      <p:sp>
        <p:nvSpPr>
          <p:cNvPr id="851" name="Google Shape;851;p173"/>
          <p:cNvSpPr txBox="1"/>
          <p:nvPr>
            <p:ph idx="4294967295"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one</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two</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three</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four</a:t>
            </a:r>
            <a:endParaRPr>
              <a:latin typeface="Google Sans Medium"/>
              <a:ea typeface="Google Sans Medium"/>
              <a:cs typeface="Google Sans Medium"/>
              <a:sym typeface="Google Sans Medium"/>
            </a:endParaRPr>
          </a:p>
          <a:p>
            <a:pPr indent="-342900" lvl="0" marL="457200" rtl="0" algn="l">
              <a:spcBef>
                <a:spcPts val="0"/>
              </a:spcBef>
              <a:spcAft>
                <a:spcPts val="0"/>
              </a:spcAft>
              <a:buSzPts val="1800"/>
              <a:buFont typeface="Google Sans Medium"/>
              <a:buAutoNum type="arabicPeriod"/>
            </a:pPr>
            <a:r>
              <a:rPr lang="en">
                <a:latin typeface="Google Sans Medium"/>
                <a:ea typeface="Google Sans Medium"/>
                <a:cs typeface="Google Sans Medium"/>
                <a:sym typeface="Google Sans Medium"/>
              </a:rPr>
              <a:t>Bullet five</a:t>
            </a:r>
            <a:endParaRPr>
              <a:latin typeface="Google Sans Medium"/>
              <a:ea typeface="Google Sans Medium"/>
              <a:cs typeface="Google Sans Medium"/>
              <a:sym typeface="Google Sans Medium"/>
            </a:endParaRPr>
          </a:p>
        </p:txBody>
      </p:sp>
      <p:sp>
        <p:nvSpPr>
          <p:cNvPr id="852" name="Google Shape;852;p173"/>
          <p:cNvSpPr txBox="1"/>
          <p:nvPr>
            <p:ph idx="4294967295" type="title"/>
          </p:nvPr>
        </p:nvSpPr>
        <p:spPr>
          <a:xfrm>
            <a:off x="387900" y="555600"/>
            <a:ext cx="29559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a:t>
            </a:r>
            <a:r>
              <a:rPr b="1" lang="en"/>
              <a:t> </a:t>
            </a:r>
            <a:r>
              <a:rPr lang="en"/>
              <a:t>c</a:t>
            </a:r>
            <a:r>
              <a:rPr b="1" lang="en"/>
              <a:t>olumn </a:t>
            </a:r>
            <a:r>
              <a:rPr lang="en"/>
              <a:t>t</a:t>
            </a:r>
            <a:r>
              <a:rPr b="1" lang="en"/>
              <a:t>itle</a:t>
            </a:r>
            <a:endParaRPr b="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856" name="Shape 856"/>
        <p:cNvGrpSpPr/>
        <p:nvPr/>
      </p:nvGrpSpPr>
      <p:grpSpPr>
        <a:xfrm>
          <a:off x="0" y="0"/>
          <a:ext cx="0" cy="0"/>
          <a:chOff x="0" y="0"/>
          <a:chExt cx="0" cy="0"/>
        </a:xfrm>
      </p:grpSpPr>
      <p:sp>
        <p:nvSpPr>
          <p:cNvPr id="857" name="Google Shape;857;p174"/>
          <p:cNvSpPr txBox="1"/>
          <p:nvPr/>
        </p:nvSpPr>
        <p:spPr>
          <a:xfrm>
            <a:off x="1198125" y="2040750"/>
            <a:ext cx="6747900" cy="877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5700">
                <a:solidFill>
                  <a:srgbClr val="D93025"/>
                </a:solidFill>
                <a:latin typeface="Google Sans"/>
                <a:ea typeface="Google Sans"/>
                <a:cs typeface="Google Sans"/>
                <a:sym typeface="Google Sans"/>
              </a:rPr>
              <a:t>Displaying Code</a:t>
            </a:r>
            <a:endParaRPr b="1" sz="5700">
              <a:solidFill>
                <a:srgbClr val="D93025"/>
              </a:solidFill>
              <a:latin typeface="Google Sans"/>
              <a:ea typeface="Google Sans"/>
              <a:cs typeface="Google Sans"/>
              <a:sym typeface="Google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75"/>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p>
            <a:pPr indent="0" lvl="0" marL="0" rtl="0" algn="l">
              <a:lnSpc>
                <a:spcPct val="120000"/>
              </a:lnSpc>
              <a:spcBef>
                <a:spcPts val="0"/>
              </a:spcBef>
              <a:spcAft>
                <a:spcPts val="0"/>
              </a:spcAft>
              <a:buClr>
                <a:schemeClr val="dk1"/>
              </a:buClr>
              <a:buFont typeface="Arial"/>
              <a:buNone/>
            </a:pPr>
            <a:r>
              <a:rPr lang="en"/>
              <a:t>code_slides.txt</a:t>
            </a:r>
            <a:endParaRPr/>
          </a:p>
          <a:p>
            <a:pPr indent="0" lvl="0" marL="0" rtl="0" algn="l">
              <a:lnSpc>
                <a:spcPct val="120000"/>
              </a:lnSpc>
              <a:spcBef>
                <a:spcPts val="0"/>
              </a:spcBef>
              <a:spcAft>
                <a:spcPts val="0"/>
              </a:spcAft>
              <a:buClr>
                <a:schemeClr val="dk1"/>
              </a:buClr>
              <a:buFont typeface="Arial"/>
              <a:buNone/>
            </a:pPr>
            <a:r>
              <a:t/>
            </a:r>
            <a:endParaRPr>
              <a:solidFill>
                <a:schemeClr val="dk1"/>
              </a:solidFill>
            </a:endParaRPr>
          </a:p>
          <a:p>
            <a:pPr indent="0" lvl="0" marL="0" rtl="0" algn="l">
              <a:lnSpc>
                <a:spcPct val="120000"/>
              </a:lnSpc>
              <a:spcBef>
                <a:spcPts val="0"/>
              </a:spcBef>
              <a:spcAft>
                <a:spcPts val="0"/>
              </a:spcAft>
              <a:buClr>
                <a:schemeClr val="dk1"/>
              </a:buClr>
              <a:buFont typeface="Arial"/>
              <a:buNone/>
            </a:pPr>
            <a:r>
              <a:rPr lang="en"/>
              <a:t>// A couple more notes on code slides:</a:t>
            </a:r>
            <a:endParaRPr/>
          </a:p>
          <a:p>
            <a:pPr indent="0" lvl="0" marL="0" rtl="0" algn="l">
              <a:lnSpc>
                <a:spcPct val="120000"/>
              </a:lnSpc>
              <a:spcBef>
                <a:spcPts val="0"/>
              </a:spcBef>
              <a:spcAft>
                <a:spcPts val="0"/>
              </a:spcAft>
              <a:buClr>
                <a:schemeClr val="dk1"/>
              </a:buClr>
              <a:buFont typeface="Arial"/>
              <a:buNone/>
            </a:pPr>
            <a:r>
              <a:rPr lang="en"/>
              <a:t>// 	*When possible, use the “move in” (bottom to top) transition</a:t>
            </a:r>
            <a:endParaRPr/>
          </a:p>
          <a:p>
            <a:pPr indent="0" lvl="0" marL="0" rtl="0" algn="l">
              <a:lnSpc>
                <a:spcPct val="120000"/>
              </a:lnSpc>
              <a:spcBef>
                <a:spcPts val="0"/>
              </a:spcBef>
              <a:spcAft>
                <a:spcPts val="0"/>
              </a:spcAft>
              <a:buClr>
                <a:schemeClr val="dk1"/>
              </a:buClr>
              <a:buFont typeface="Arial"/>
              <a:buNone/>
            </a:pPr>
            <a:r>
              <a:rPr lang="en"/>
              <a:t>// 	*Use the Google Sans Mono font</a:t>
            </a:r>
            <a:endParaRPr/>
          </a:p>
          <a:p>
            <a:pPr indent="0" lvl="0" marL="0" rtl="0" algn="l">
              <a:lnSpc>
                <a:spcPct val="120000"/>
              </a:lnSpc>
              <a:spcBef>
                <a:spcPts val="0"/>
              </a:spcBef>
              <a:spcAft>
                <a:spcPts val="0"/>
              </a:spcAft>
              <a:buClr>
                <a:schemeClr val="dk1"/>
              </a:buClr>
              <a:buFont typeface="Arial"/>
              <a:buNone/>
            </a:pPr>
            <a:r>
              <a:rPr lang="en"/>
              <a:t>// 	*Set line spacing to 1.2</a:t>
            </a:r>
            <a:endParaRPr/>
          </a:p>
          <a:p>
            <a:pPr indent="0" lvl="0" marL="0" rtl="0" algn="l">
              <a:lnSpc>
                <a:spcPct val="120000"/>
              </a:lnSpc>
              <a:spcBef>
                <a:spcPts val="0"/>
              </a:spcBef>
              <a:spcAft>
                <a:spcPts val="0"/>
              </a:spcAft>
              <a:buNone/>
            </a:pPr>
            <a:r>
              <a:rPr lang="en"/>
              <a:t>// 	*Don’t use font sizes below 25</a:t>
            </a:r>
            <a:endParaRPr/>
          </a:p>
        </p:txBody>
      </p:sp>
      <p:sp>
        <p:nvSpPr>
          <p:cNvPr id="863" name="Google Shape;863;p175"/>
          <p:cNvSpPr/>
          <p:nvPr/>
        </p:nvSpPr>
        <p:spPr>
          <a:xfrm rot="1275182">
            <a:off x="6887014" y="530439"/>
            <a:ext cx="1059348" cy="1059348"/>
          </a:xfrm>
          <a:prstGeom prst="ellipse">
            <a:avLst/>
          </a:prstGeom>
          <a:solidFill>
            <a:srgbClr val="9DF6B1"/>
          </a:solidFill>
          <a:ln>
            <a:noFill/>
          </a:ln>
        </p:spPr>
        <p:txBody>
          <a:bodyPr anchorCtr="0" anchor="ctr" bIns="45725" lIns="0" spcFirstLastPara="1" rIns="0" wrap="square" tIns="182875">
            <a:noAutofit/>
          </a:bodyPr>
          <a:lstStyle/>
          <a:p>
            <a:pPr indent="0" lvl="0" marL="0" rtl="0" algn="ctr">
              <a:spcBef>
                <a:spcPts val="0"/>
              </a:spcBef>
              <a:spcAft>
                <a:spcPts val="1000"/>
              </a:spcAft>
              <a:buNone/>
            </a:pPr>
            <a:r>
              <a:rPr lang="en" sz="800">
                <a:solidFill>
                  <a:schemeClr val="dk1"/>
                </a:solidFill>
                <a:latin typeface="Fraunces SemiBold"/>
                <a:ea typeface="Fraunces SemiBold"/>
                <a:cs typeface="Fraunces SemiBold"/>
                <a:sym typeface="Fraunces SemiBold"/>
              </a:rPr>
              <a:t>Code is set in</a:t>
            </a:r>
            <a:br>
              <a:rPr lang="en" sz="800">
                <a:solidFill>
                  <a:schemeClr val="dk1"/>
                </a:solidFill>
                <a:latin typeface="Fraunces SemiBold"/>
                <a:ea typeface="Fraunces SemiBold"/>
                <a:cs typeface="Fraunces SemiBold"/>
                <a:sym typeface="Fraunces SemiBold"/>
              </a:rPr>
            </a:br>
            <a:r>
              <a:rPr b="1" lang="en" sz="800" u="sng">
                <a:solidFill>
                  <a:schemeClr val="dk1"/>
                </a:solidFill>
                <a:latin typeface="Fraunces"/>
                <a:ea typeface="Fraunces"/>
                <a:cs typeface="Fraunces"/>
                <a:sym typeface="Fraunces"/>
                <a:hlinkClick r:id="rId3">
                  <a:extLst>
                    <a:ext uri="{A12FA001-AC4F-418D-AE19-62706E023703}">
                      <ahyp:hlinkClr val="tx"/>
                    </a:ext>
                  </a:extLst>
                </a:hlinkClick>
              </a:rPr>
              <a:t>Google Sans Mono</a:t>
            </a:r>
            <a:endParaRPr sz="800">
              <a:solidFill>
                <a:schemeClr val="dk1"/>
              </a:solidFill>
              <a:latin typeface="Fraunces SemiBold"/>
              <a:ea typeface="Fraunces SemiBold"/>
              <a:cs typeface="Fraunces SemiBold"/>
              <a:sym typeface="Fraunces SemiBo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76"/>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p>
            <a:pPr indent="0" lvl="0" marL="0" rtl="0" algn="l">
              <a:lnSpc>
                <a:spcPct val="120000"/>
              </a:lnSpc>
              <a:spcBef>
                <a:spcPts val="0"/>
              </a:spcBef>
              <a:spcAft>
                <a:spcPts val="0"/>
              </a:spcAft>
              <a:buClr>
                <a:schemeClr val="dk1"/>
              </a:buClr>
              <a:buSzPts val="600"/>
              <a:buFont typeface="Arial"/>
              <a:buNone/>
            </a:pPr>
            <a:r>
              <a:rPr lang="en"/>
              <a:t>code_slides</a:t>
            </a:r>
            <a:r>
              <a:rPr lang="en">
                <a:solidFill>
                  <a:srgbClr val="A3A3A3"/>
                </a:solidFill>
              </a:rPr>
              <a:t>.</a:t>
            </a:r>
            <a:r>
              <a:rPr lang="en"/>
              <a:t>txt</a:t>
            </a:r>
            <a:endParaRPr/>
          </a:p>
          <a:p>
            <a:pPr indent="0" lvl="0" marL="0" rtl="0" algn="l">
              <a:lnSpc>
                <a:spcPct val="120000"/>
              </a:lnSpc>
              <a:spcBef>
                <a:spcPts val="0"/>
              </a:spcBef>
              <a:spcAft>
                <a:spcPts val="0"/>
              </a:spcAft>
              <a:buClr>
                <a:schemeClr val="dk1"/>
              </a:buClr>
              <a:buSzPts val="600"/>
              <a:buFont typeface="Arial"/>
              <a:buNone/>
            </a:pPr>
            <a:r>
              <a:t/>
            </a:r>
            <a:endParaRPr/>
          </a:p>
          <a:p>
            <a:pPr indent="0" lvl="0" marL="0" rtl="0" algn="l">
              <a:lnSpc>
                <a:spcPct val="120000"/>
              </a:lnSpc>
              <a:spcBef>
                <a:spcPts val="0"/>
              </a:spcBef>
              <a:spcAft>
                <a:spcPts val="0"/>
              </a:spcAft>
              <a:buClr>
                <a:schemeClr val="dk1"/>
              </a:buClr>
              <a:buSzPts val="600"/>
              <a:buFont typeface="Arial"/>
              <a:buNone/>
            </a:pPr>
            <a:r>
              <a:rPr lang="en">
                <a:solidFill>
                  <a:srgbClr val="7BAAF7"/>
                </a:solidFill>
              </a:rPr>
              <a:t>protected</a:t>
            </a:r>
            <a:r>
              <a:rPr lang="en"/>
              <a:t> </a:t>
            </a:r>
            <a:r>
              <a:rPr lang="en">
                <a:solidFill>
                  <a:srgbClr val="7BAAF7"/>
                </a:solidFill>
              </a:rPr>
              <a:t>void</a:t>
            </a:r>
            <a:r>
              <a:rPr lang="en"/>
              <a:t> onTryUpdate</a:t>
            </a:r>
            <a:r>
              <a:rPr lang="en">
                <a:solidFill>
                  <a:srgbClr val="A3A3A3"/>
                </a:solidFill>
              </a:rPr>
              <a:t>(</a:t>
            </a:r>
            <a:r>
              <a:rPr lang="en"/>
              <a:t>int reason</a:t>
            </a:r>
            <a:r>
              <a:rPr lang="en">
                <a:solidFill>
                  <a:srgbClr val="A3A3A3"/>
                </a:solidFill>
              </a:rPr>
              <a:t>)</a:t>
            </a:r>
            <a:r>
              <a:rPr lang="en"/>
              <a:t> throws RetryException </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AAAAA"/>
                </a:solidFill>
              </a:rPr>
              <a:t>// Do some awesome stuff</a:t>
            </a:r>
            <a:endParaRPr/>
          </a:p>
          <a:p>
            <a:pPr indent="0" lvl="0" marL="0" rtl="0" algn="l">
              <a:lnSpc>
                <a:spcPct val="120000"/>
              </a:lnSpc>
              <a:spcBef>
                <a:spcPts val="0"/>
              </a:spcBef>
              <a:spcAft>
                <a:spcPts val="0"/>
              </a:spcAft>
              <a:buClr>
                <a:schemeClr val="dk1"/>
              </a:buClr>
              <a:buSzPts val="600"/>
              <a:buFont typeface="Arial"/>
              <a:buNone/>
            </a:pPr>
            <a:r>
              <a:rPr lang="en"/>
              <a:t>    int foo </a:t>
            </a:r>
            <a:r>
              <a:rPr lang="en">
                <a:solidFill>
                  <a:srgbClr val="A3A3A3"/>
                </a:solidFill>
              </a:rPr>
              <a:t>=</a:t>
            </a:r>
            <a:r>
              <a:rPr lang="en"/>
              <a:t> </a:t>
            </a:r>
            <a:r>
              <a:rPr lang="en">
                <a:solidFill>
                  <a:srgbClr val="F4B400"/>
                </a:solidFill>
              </a:rPr>
              <a:t>15</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publishArtwork</a:t>
            </a:r>
            <a:r>
              <a:rPr lang="en">
                <a:solidFill>
                  <a:srgbClr val="A3A3A3"/>
                </a:solidFill>
              </a:rPr>
              <a:t>(</a:t>
            </a:r>
            <a:r>
              <a:rPr lang="en">
                <a:solidFill>
                  <a:srgbClr val="7BAAF7"/>
                </a:solidFill>
              </a:rPr>
              <a:t>new</a:t>
            </a:r>
            <a:r>
              <a:rPr lang="en"/>
              <a:t> </a:t>
            </a:r>
            <a:r>
              <a:rPr lang="en">
                <a:solidFill>
                  <a:srgbClr val="FF8A65"/>
                </a:solidFill>
              </a:rPr>
              <a:t>Artwork</a:t>
            </a:r>
            <a:r>
              <a:rPr lang="en">
                <a:solidFill>
                  <a:srgbClr val="A3A3A3"/>
                </a:solidFill>
              </a:rPr>
              <a:t>.</a:t>
            </a:r>
            <a:r>
              <a:rPr lang="en">
                <a:solidFill>
                  <a:srgbClr val="FF8A65"/>
                </a:solidFill>
              </a:rPr>
              <a:t>Builder</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3A3A3"/>
                </a:solidFill>
              </a:rPr>
              <a:t>.</a:t>
            </a:r>
            <a:r>
              <a:rPr lang="en"/>
              <a:t>title</a:t>
            </a:r>
            <a:r>
              <a:rPr lang="en">
                <a:solidFill>
                  <a:srgbClr val="A3A3A3"/>
                </a:solidFill>
              </a:rPr>
              <a:t>(</a:t>
            </a:r>
            <a:r>
              <a:rPr lang="en"/>
              <a:t>photo</a:t>
            </a:r>
            <a:r>
              <a:rPr lang="en">
                <a:solidFill>
                  <a:srgbClr val="A3A3A3"/>
                </a:solidFill>
              </a:rPr>
              <a:t>.</a:t>
            </a:r>
            <a:r>
              <a:rPr lang="en"/>
              <a:t>name</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3A3A3"/>
                </a:solidFill>
              </a:rPr>
              <a:t>.</a:t>
            </a:r>
            <a:r>
              <a:rPr lang="en"/>
              <a:t>imageUri</a:t>
            </a:r>
            <a:r>
              <a:rPr lang="en">
                <a:solidFill>
                  <a:srgbClr val="A3A3A3"/>
                </a:solidFill>
              </a:rPr>
              <a:t>(</a:t>
            </a:r>
            <a:r>
              <a:rPr lang="en"/>
              <a:t>Uri</a:t>
            </a:r>
            <a:r>
              <a:rPr lang="en">
                <a:solidFill>
                  <a:srgbClr val="A3A3A3"/>
                </a:solidFill>
              </a:rPr>
              <a:t>.</a:t>
            </a:r>
            <a:r>
              <a:rPr lang="en"/>
              <a:t>parse</a:t>
            </a:r>
            <a:r>
              <a:rPr lang="en">
                <a:solidFill>
                  <a:srgbClr val="A3A3A3"/>
                </a:solidFill>
              </a:rPr>
              <a:t>(</a:t>
            </a:r>
            <a:r>
              <a:rPr lang="en"/>
              <a:t>photo</a:t>
            </a:r>
            <a:r>
              <a:rPr lang="en">
                <a:solidFill>
                  <a:srgbClr val="A3A3A3"/>
                </a:solidFill>
              </a:rPr>
              <a:t>.</a:t>
            </a:r>
            <a:r>
              <a:rPr lang="en"/>
              <a:t>image_url</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3A3A3"/>
                </a:solidFill>
              </a:rPr>
              <a:t>.</a:t>
            </a:r>
            <a:r>
              <a:rPr lang="en"/>
              <a:t>viewIntent</a:t>
            </a:r>
            <a:r>
              <a:rPr lang="en">
                <a:solidFill>
                  <a:srgbClr val="A3A3A3"/>
                </a:solidFill>
              </a:rPr>
              <a:t>(</a:t>
            </a:r>
            <a:r>
              <a:rPr lang="en">
                <a:solidFill>
                  <a:srgbClr val="7BAAF7"/>
                </a:solidFill>
              </a:rPr>
              <a:t>new</a:t>
            </a:r>
            <a:r>
              <a:rPr lang="en"/>
              <a:t> </a:t>
            </a:r>
            <a:r>
              <a:rPr lang="en">
                <a:solidFill>
                  <a:srgbClr val="FF8A65"/>
                </a:solidFill>
              </a:rPr>
              <a:t>Intent</a:t>
            </a:r>
            <a:r>
              <a:rPr lang="en">
                <a:solidFill>
                  <a:srgbClr val="A3A3A3"/>
                </a:solidFill>
              </a:rPr>
              <a:t>(</a:t>
            </a:r>
            <a:r>
              <a:rPr lang="en"/>
              <a:t>Intent</a:t>
            </a:r>
            <a:r>
              <a:rPr lang="en">
                <a:solidFill>
                  <a:srgbClr val="A3A3A3"/>
                </a:solidFill>
              </a:rPr>
              <a:t>.</a:t>
            </a:r>
            <a:r>
              <a:rPr lang="en">
                <a:solidFill>
                  <a:srgbClr val="F4B400"/>
                </a:solidFill>
              </a:rPr>
              <a:t>ACTION_VIEW</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Uri</a:t>
            </a:r>
            <a:r>
              <a:rPr lang="en">
                <a:solidFill>
                  <a:srgbClr val="A3A3A3"/>
                </a:solidFill>
              </a:rPr>
              <a:t>.</a:t>
            </a:r>
            <a:r>
              <a:rPr lang="en"/>
              <a:t>parse</a:t>
            </a:r>
            <a:r>
              <a:rPr lang="en">
                <a:solidFill>
                  <a:srgbClr val="A3A3A3"/>
                </a:solidFill>
              </a:rPr>
              <a:t>(</a:t>
            </a:r>
            <a:r>
              <a:rPr lang="en">
                <a:solidFill>
                  <a:srgbClr val="57BB8A"/>
                </a:solidFill>
              </a:rPr>
              <a:t>"http://500px.com/photo/"</a:t>
            </a:r>
            <a:r>
              <a:rPr lang="en"/>
              <a:t> </a:t>
            </a:r>
            <a:r>
              <a:rPr lang="en">
                <a:solidFill>
                  <a:srgbClr val="A3A3A3"/>
                </a:solidFill>
              </a:rPr>
              <a:t>+</a:t>
            </a:r>
            <a:r>
              <a:rPr lang="en"/>
              <a:t> photo</a:t>
            </a:r>
            <a:r>
              <a:rPr lang="en">
                <a:solidFill>
                  <a:srgbClr val="A3A3A3"/>
                </a:solidFill>
              </a:rPr>
              <a:t>.</a:t>
            </a:r>
            <a:r>
              <a:rPr lang="en"/>
              <a:t>id</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3A3A3"/>
                </a:solidFill>
              </a:rPr>
              <a:t>.</a:t>
            </a:r>
            <a:r>
              <a:rPr lang="en"/>
              <a:t>build</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scheduleUpdate</a:t>
            </a:r>
            <a:r>
              <a:rPr lang="en">
                <a:solidFill>
                  <a:srgbClr val="A3A3A3"/>
                </a:solidFill>
              </a:rPr>
              <a:t>(</a:t>
            </a:r>
            <a:r>
              <a:rPr lang="en"/>
              <a:t>System</a:t>
            </a:r>
            <a:r>
              <a:rPr lang="en">
                <a:solidFill>
                  <a:srgbClr val="A3A3A3"/>
                </a:solidFill>
              </a:rPr>
              <a:t>.</a:t>
            </a:r>
            <a:r>
              <a:rPr lang="en"/>
              <a:t>currentTimeMillis</a:t>
            </a:r>
            <a:r>
              <a:rPr lang="en">
                <a:solidFill>
                  <a:srgbClr val="A3A3A3"/>
                </a:solidFill>
              </a:rPr>
              <a:t>()</a:t>
            </a:r>
            <a:r>
              <a:rPr lang="en"/>
              <a:t> </a:t>
            </a:r>
            <a:r>
              <a:rPr lang="en">
                <a:solidFill>
                  <a:srgbClr val="A3A3A3"/>
                </a:solidFill>
              </a:rPr>
              <a:t>+</a:t>
            </a:r>
            <a:r>
              <a:rPr lang="en"/>
              <a:t> </a:t>
            </a:r>
            <a:r>
              <a:rPr lang="en">
                <a:solidFill>
                  <a:srgbClr val="F4B400"/>
                </a:solidFill>
              </a:rPr>
              <a:t>ROTATE_TIME_MILLIS</a:t>
            </a:r>
            <a:r>
              <a:rPr lang="en">
                <a:solidFill>
                  <a:srgbClr val="A3A3A3"/>
                </a:solidFill>
              </a:rPr>
              <a:t>);</a:t>
            </a:r>
            <a:endParaRPr/>
          </a:p>
          <a:p>
            <a:pPr indent="0" lvl="0" marL="0" rtl="0" algn="l">
              <a:lnSpc>
                <a:spcPct val="120000"/>
              </a:lnSpc>
              <a:spcBef>
                <a:spcPts val="0"/>
              </a:spcBef>
              <a:spcAft>
                <a:spcPts val="0"/>
              </a:spcAft>
              <a:buNone/>
            </a:pPr>
            <a:r>
              <a:rPr lang="en">
                <a:solidFill>
                  <a:srgbClr val="A3A3A3"/>
                </a:solidFill>
              </a:rPr>
              <a:t>}</a:t>
            </a:r>
            <a:endParaRPr/>
          </a:p>
        </p:txBody>
      </p:sp>
      <p:sp>
        <p:nvSpPr>
          <p:cNvPr id="869" name="Google Shape;869;p176"/>
          <p:cNvSpPr/>
          <p:nvPr/>
        </p:nvSpPr>
        <p:spPr>
          <a:xfrm rot="-1448102">
            <a:off x="2061" y="2617639"/>
            <a:ext cx="1183452" cy="1183575"/>
          </a:xfrm>
          <a:prstGeom prst="ellipse">
            <a:avLst/>
          </a:prstGeom>
          <a:solidFill>
            <a:srgbClr val="9DF6B1"/>
          </a:solidFill>
          <a:ln>
            <a:noFill/>
          </a:ln>
        </p:spPr>
        <p:txBody>
          <a:bodyPr anchorCtr="0" anchor="ctr" bIns="45725" lIns="0" spcFirstLastPara="1" rIns="0" wrap="square" tIns="137150">
            <a:noAutofit/>
          </a:bodyPr>
          <a:lstStyle/>
          <a:p>
            <a:pPr indent="0" lvl="0" marL="0" rtl="0" algn="ctr">
              <a:spcBef>
                <a:spcPts val="0"/>
              </a:spcBef>
              <a:spcAft>
                <a:spcPts val="1000"/>
              </a:spcAft>
              <a:buNone/>
            </a:pPr>
            <a:r>
              <a:rPr lang="en" sz="800">
                <a:solidFill>
                  <a:schemeClr val="dk1"/>
                </a:solidFill>
                <a:latin typeface="Fraunces SemiBold"/>
                <a:ea typeface="Fraunces SemiBold"/>
                <a:cs typeface="Fraunces SemiBold"/>
                <a:sym typeface="Fraunces SemiBold"/>
              </a:rPr>
              <a:t>Use this template for code snippets </a:t>
            </a:r>
            <a:r>
              <a:rPr b="1" lang="en" sz="800">
                <a:solidFill>
                  <a:schemeClr val="dk1"/>
                </a:solidFill>
                <a:latin typeface="Fraunces"/>
                <a:ea typeface="Fraunces"/>
                <a:cs typeface="Fraunces"/>
                <a:sym typeface="Fraunces"/>
              </a:rPr>
              <a:t>longer than </a:t>
            </a:r>
            <a:br>
              <a:rPr b="1" lang="en" sz="800">
                <a:solidFill>
                  <a:schemeClr val="dk1"/>
                </a:solidFill>
                <a:latin typeface="Fraunces"/>
                <a:ea typeface="Fraunces"/>
                <a:cs typeface="Fraunces"/>
                <a:sym typeface="Fraunces"/>
              </a:rPr>
            </a:br>
            <a:r>
              <a:rPr b="1" lang="en" sz="800">
                <a:solidFill>
                  <a:schemeClr val="dk1"/>
                </a:solidFill>
                <a:latin typeface="Fraunces"/>
                <a:ea typeface="Fraunces"/>
                <a:cs typeface="Fraunces"/>
                <a:sym typeface="Fraunces"/>
              </a:rPr>
              <a:t>6 lines</a:t>
            </a:r>
            <a:endParaRPr b="1" sz="800"/>
          </a:p>
        </p:txBody>
      </p:sp>
      <p:sp>
        <p:nvSpPr>
          <p:cNvPr id="870" name="Google Shape;870;p176"/>
          <p:cNvSpPr/>
          <p:nvPr/>
        </p:nvSpPr>
        <p:spPr>
          <a:xfrm rot="1323362">
            <a:off x="7103836" y="253717"/>
            <a:ext cx="1378913" cy="1379191"/>
          </a:xfrm>
          <a:prstGeom prst="ellipse">
            <a:avLst/>
          </a:prstGeom>
          <a:solidFill>
            <a:srgbClr val="9DF6B1"/>
          </a:solidFill>
          <a:ln>
            <a:noFill/>
          </a:ln>
        </p:spPr>
        <p:txBody>
          <a:bodyPr anchorCtr="0" anchor="ctr" bIns="45725" lIns="0" spcFirstLastPara="1" rIns="0" wrap="square" tIns="182875">
            <a:noAutofit/>
          </a:bodyPr>
          <a:lstStyle/>
          <a:p>
            <a:pPr indent="0" lvl="0" marL="0" rtl="0" algn="ctr">
              <a:spcBef>
                <a:spcPts val="0"/>
              </a:spcBef>
              <a:spcAft>
                <a:spcPts val="1000"/>
              </a:spcAft>
              <a:buNone/>
            </a:pPr>
            <a:r>
              <a:rPr lang="en" sz="800">
                <a:solidFill>
                  <a:srgbClr val="181818"/>
                </a:solidFill>
                <a:latin typeface="Fraunces SemiBold"/>
                <a:ea typeface="Fraunces SemiBold"/>
                <a:cs typeface="Fraunces SemiBold"/>
                <a:sym typeface="Fraunces SemiBold"/>
              </a:rPr>
              <a:t>Copy / paste your </a:t>
            </a:r>
            <a:br>
              <a:rPr lang="en" sz="800">
                <a:solidFill>
                  <a:srgbClr val="181818"/>
                </a:solidFill>
                <a:latin typeface="Fraunces SemiBold"/>
                <a:ea typeface="Fraunces SemiBold"/>
                <a:cs typeface="Fraunces SemiBold"/>
                <a:sym typeface="Fraunces SemiBold"/>
              </a:rPr>
            </a:br>
            <a:r>
              <a:rPr lang="en" sz="800">
                <a:solidFill>
                  <a:srgbClr val="181818"/>
                </a:solidFill>
                <a:latin typeface="Fraunces SemiBold"/>
                <a:ea typeface="Fraunces SemiBold"/>
                <a:cs typeface="Fraunces SemiBold"/>
                <a:sym typeface="Fraunces SemiBold"/>
              </a:rPr>
              <a:t>code using </a:t>
            </a:r>
            <a:r>
              <a:rPr lang="en" sz="800" u="sng">
                <a:solidFill>
                  <a:srgbClr val="181818"/>
                </a:solidFill>
                <a:latin typeface="Fraunces ExtraBold"/>
                <a:ea typeface="Fraunces ExtraBold"/>
                <a:cs typeface="Fraunces ExtraBold"/>
                <a:sym typeface="Fraunces ExtraBold"/>
                <a:hlinkClick r:id="rId3">
                  <a:extLst>
                    <a:ext uri="{A12FA001-AC4F-418D-AE19-62706E023703}">
                      <ahyp:hlinkClr val="tx"/>
                    </a:ext>
                  </a:extLst>
                </a:hlinkClick>
              </a:rPr>
              <a:t>this tool</a:t>
            </a:r>
            <a:r>
              <a:rPr lang="en" sz="800">
                <a:solidFill>
                  <a:srgbClr val="181818"/>
                </a:solidFill>
                <a:latin typeface="Fraunces SemiBold"/>
                <a:ea typeface="Fraunces SemiBold"/>
                <a:cs typeface="Fraunces SemiBold"/>
                <a:sym typeface="Fraunces SemiBold"/>
              </a:rPr>
              <a:t> </a:t>
            </a:r>
            <a:br>
              <a:rPr lang="en" sz="800">
                <a:solidFill>
                  <a:srgbClr val="181818"/>
                </a:solidFill>
                <a:latin typeface="Fraunces SemiBold"/>
                <a:ea typeface="Fraunces SemiBold"/>
                <a:cs typeface="Fraunces SemiBold"/>
                <a:sym typeface="Fraunces SemiBold"/>
              </a:rPr>
            </a:br>
            <a:r>
              <a:rPr lang="en" sz="800">
                <a:solidFill>
                  <a:srgbClr val="181818"/>
                </a:solidFill>
                <a:latin typeface="Fraunces SemiBold"/>
                <a:ea typeface="Fraunces SemiBold"/>
                <a:cs typeface="Fraunces SemiBold"/>
                <a:sym typeface="Fraunces SemiBold"/>
              </a:rPr>
              <a:t>for formatting using the ‘Dark Alternate’ </a:t>
            </a:r>
            <a:br>
              <a:rPr lang="en" sz="800">
                <a:solidFill>
                  <a:srgbClr val="181818"/>
                </a:solidFill>
                <a:latin typeface="Fraunces SemiBold"/>
                <a:ea typeface="Fraunces SemiBold"/>
                <a:cs typeface="Fraunces SemiBold"/>
                <a:sym typeface="Fraunces SemiBold"/>
              </a:rPr>
            </a:br>
            <a:r>
              <a:rPr lang="en" sz="800">
                <a:solidFill>
                  <a:srgbClr val="181818"/>
                </a:solidFill>
                <a:latin typeface="Fraunces SemiBold"/>
                <a:ea typeface="Fraunces SemiBold"/>
                <a:cs typeface="Fraunces SemiBold"/>
                <a:sym typeface="Fraunces SemiBold"/>
              </a:rPr>
              <a:t>theme</a:t>
            </a:r>
            <a:endParaRPr sz="800">
              <a:solidFill>
                <a:schemeClr val="dk1"/>
              </a:solidFill>
              <a:latin typeface="Fraunces SemiBold"/>
              <a:ea typeface="Fraunces SemiBold"/>
              <a:cs typeface="Fraunces SemiBold"/>
              <a:sym typeface="Fraunces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77"/>
          <p:cNvSpPr/>
          <p:nvPr/>
        </p:nvSpPr>
        <p:spPr>
          <a:xfrm>
            <a:off x="150" y="2785180"/>
            <a:ext cx="9144000" cy="229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77"/>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p>
            <a:pPr indent="0" lvl="0" marL="0" rtl="0" algn="l">
              <a:lnSpc>
                <a:spcPct val="120000"/>
              </a:lnSpc>
              <a:spcBef>
                <a:spcPts val="0"/>
              </a:spcBef>
              <a:spcAft>
                <a:spcPts val="0"/>
              </a:spcAft>
              <a:buClr>
                <a:schemeClr val="dk1"/>
              </a:buClr>
              <a:buSzPts val="600"/>
              <a:buFont typeface="Arial"/>
              <a:buNone/>
            </a:pPr>
            <a:r>
              <a:rPr lang="en"/>
              <a:t>code_slides</a:t>
            </a:r>
            <a:r>
              <a:rPr lang="en">
                <a:solidFill>
                  <a:srgbClr val="A3A3A3"/>
                </a:solidFill>
              </a:rPr>
              <a:t>.</a:t>
            </a:r>
            <a:r>
              <a:rPr lang="en"/>
              <a:t>txt</a:t>
            </a:r>
            <a:endParaRPr/>
          </a:p>
          <a:p>
            <a:pPr indent="0" lvl="0" marL="0" rtl="0" algn="l">
              <a:lnSpc>
                <a:spcPct val="120000"/>
              </a:lnSpc>
              <a:spcBef>
                <a:spcPts val="0"/>
              </a:spcBef>
              <a:spcAft>
                <a:spcPts val="0"/>
              </a:spcAft>
              <a:buClr>
                <a:schemeClr val="dk1"/>
              </a:buClr>
              <a:buSzPts val="600"/>
              <a:buFont typeface="Arial"/>
              <a:buNone/>
            </a:pPr>
            <a:r>
              <a:t/>
            </a:r>
            <a:endParaRPr/>
          </a:p>
          <a:p>
            <a:pPr indent="0" lvl="0" marL="0" rtl="0" algn="l">
              <a:lnSpc>
                <a:spcPct val="120000"/>
              </a:lnSpc>
              <a:spcBef>
                <a:spcPts val="0"/>
              </a:spcBef>
              <a:spcAft>
                <a:spcPts val="0"/>
              </a:spcAft>
              <a:buClr>
                <a:schemeClr val="dk1"/>
              </a:buClr>
              <a:buSzPts val="600"/>
              <a:buFont typeface="Arial"/>
              <a:buNone/>
            </a:pPr>
            <a:r>
              <a:rPr lang="en">
                <a:solidFill>
                  <a:srgbClr val="7BAAF7"/>
                </a:solidFill>
              </a:rPr>
              <a:t>protected</a:t>
            </a:r>
            <a:r>
              <a:rPr lang="en"/>
              <a:t> </a:t>
            </a:r>
            <a:r>
              <a:rPr lang="en">
                <a:solidFill>
                  <a:srgbClr val="7BAAF7"/>
                </a:solidFill>
              </a:rPr>
              <a:t>void</a:t>
            </a:r>
            <a:r>
              <a:rPr lang="en"/>
              <a:t> onTryUpdate</a:t>
            </a:r>
            <a:r>
              <a:rPr lang="en">
                <a:solidFill>
                  <a:srgbClr val="A3A3A3"/>
                </a:solidFill>
              </a:rPr>
              <a:t>(</a:t>
            </a:r>
            <a:r>
              <a:rPr lang="en"/>
              <a:t>int reason</a:t>
            </a:r>
            <a:r>
              <a:rPr lang="en">
                <a:solidFill>
                  <a:srgbClr val="A3A3A3"/>
                </a:solidFill>
              </a:rPr>
              <a:t>)</a:t>
            </a:r>
            <a:r>
              <a:rPr lang="en"/>
              <a:t> throws RetryException </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AAAAA"/>
                </a:solidFill>
              </a:rPr>
              <a:t>// Do some awesome stuff</a:t>
            </a:r>
            <a:endParaRPr/>
          </a:p>
          <a:p>
            <a:pPr indent="0" lvl="0" marL="0" rtl="0" algn="l">
              <a:lnSpc>
                <a:spcPct val="120000"/>
              </a:lnSpc>
              <a:spcBef>
                <a:spcPts val="0"/>
              </a:spcBef>
              <a:spcAft>
                <a:spcPts val="0"/>
              </a:spcAft>
              <a:buClr>
                <a:schemeClr val="dk1"/>
              </a:buClr>
              <a:buSzPts val="600"/>
              <a:buFont typeface="Arial"/>
              <a:buNone/>
            </a:pPr>
            <a:r>
              <a:rPr lang="en"/>
              <a:t>    int foo </a:t>
            </a:r>
            <a:r>
              <a:rPr lang="en">
                <a:solidFill>
                  <a:srgbClr val="A3A3A3"/>
                </a:solidFill>
              </a:rPr>
              <a:t>=</a:t>
            </a:r>
            <a:r>
              <a:rPr lang="en"/>
              <a:t> </a:t>
            </a:r>
            <a:r>
              <a:rPr lang="en">
                <a:solidFill>
                  <a:srgbClr val="F4B400"/>
                </a:solidFill>
              </a:rPr>
              <a:t>15</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publishArtwork</a:t>
            </a:r>
            <a:r>
              <a:rPr lang="en">
                <a:solidFill>
                  <a:srgbClr val="A3A3A3"/>
                </a:solidFill>
              </a:rPr>
              <a:t>(</a:t>
            </a:r>
            <a:r>
              <a:rPr lang="en">
                <a:solidFill>
                  <a:srgbClr val="7BAAF7"/>
                </a:solidFill>
              </a:rPr>
              <a:t>new</a:t>
            </a:r>
            <a:r>
              <a:rPr lang="en"/>
              <a:t> </a:t>
            </a:r>
            <a:r>
              <a:rPr lang="en">
                <a:solidFill>
                  <a:srgbClr val="FF8A65"/>
                </a:solidFill>
              </a:rPr>
              <a:t>Artwork</a:t>
            </a:r>
            <a:r>
              <a:rPr lang="en">
                <a:solidFill>
                  <a:srgbClr val="A3A3A3"/>
                </a:solidFill>
              </a:rPr>
              <a:t>.</a:t>
            </a:r>
            <a:r>
              <a:rPr lang="en">
                <a:solidFill>
                  <a:srgbClr val="FF8A65"/>
                </a:solidFill>
              </a:rPr>
              <a:t>Builder</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3A3A3"/>
                </a:solidFill>
              </a:rPr>
              <a:t>.</a:t>
            </a:r>
            <a:r>
              <a:rPr lang="en"/>
              <a:t>title</a:t>
            </a:r>
            <a:r>
              <a:rPr lang="en">
                <a:solidFill>
                  <a:srgbClr val="A3A3A3"/>
                </a:solidFill>
              </a:rPr>
              <a:t>(</a:t>
            </a:r>
            <a:r>
              <a:rPr lang="en"/>
              <a:t>photo</a:t>
            </a:r>
            <a:r>
              <a:rPr lang="en">
                <a:solidFill>
                  <a:srgbClr val="A3A3A3"/>
                </a:solidFill>
              </a:rPr>
              <a:t>.</a:t>
            </a:r>
            <a:r>
              <a:rPr lang="en"/>
              <a:t>name</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3A3A3"/>
                </a:solidFill>
              </a:rPr>
              <a:t>.</a:t>
            </a:r>
            <a:r>
              <a:rPr lang="en"/>
              <a:t>imageUri</a:t>
            </a:r>
            <a:r>
              <a:rPr lang="en">
                <a:solidFill>
                  <a:srgbClr val="A3A3A3"/>
                </a:solidFill>
              </a:rPr>
              <a:t>(</a:t>
            </a:r>
            <a:r>
              <a:rPr lang="en"/>
              <a:t>Uri</a:t>
            </a:r>
            <a:r>
              <a:rPr lang="en">
                <a:solidFill>
                  <a:srgbClr val="A3A3A3"/>
                </a:solidFill>
              </a:rPr>
              <a:t>.</a:t>
            </a:r>
            <a:r>
              <a:rPr lang="en"/>
              <a:t>parse</a:t>
            </a:r>
            <a:r>
              <a:rPr lang="en">
                <a:solidFill>
                  <a:srgbClr val="A3A3A3"/>
                </a:solidFill>
              </a:rPr>
              <a:t>(</a:t>
            </a:r>
            <a:r>
              <a:rPr lang="en"/>
              <a:t>photo</a:t>
            </a:r>
            <a:r>
              <a:rPr lang="en">
                <a:solidFill>
                  <a:srgbClr val="A3A3A3"/>
                </a:solidFill>
              </a:rPr>
              <a:t>.</a:t>
            </a:r>
            <a:r>
              <a:rPr lang="en"/>
              <a:t>image_url</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3A3A3"/>
                </a:solidFill>
              </a:rPr>
              <a:t>.</a:t>
            </a:r>
            <a:r>
              <a:rPr lang="en"/>
              <a:t>viewIntent</a:t>
            </a:r>
            <a:r>
              <a:rPr lang="en">
                <a:solidFill>
                  <a:srgbClr val="A3A3A3"/>
                </a:solidFill>
              </a:rPr>
              <a:t>(</a:t>
            </a:r>
            <a:r>
              <a:rPr lang="en">
                <a:solidFill>
                  <a:srgbClr val="7BAAF7"/>
                </a:solidFill>
              </a:rPr>
              <a:t>new</a:t>
            </a:r>
            <a:r>
              <a:rPr lang="en"/>
              <a:t> </a:t>
            </a:r>
            <a:r>
              <a:rPr lang="en">
                <a:solidFill>
                  <a:srgbClr val="FF8A65"/>
                </a:solidFill>
              </a:rPr>
              <a:t>Intent</a:t>
            </a:r>
            <a:r>
              <a:rPr lang="en">
                <a:solidFill>
                  <a:srgbClr val="A3A3A3"/>
                </a:solidFill>
              </a:rPr>
              <a:t>(</a:t>
            </a:r>
            <a:r>
              <a:rPr lang="en"/>
              <a:t>Intent</a:t>
            </a:r>
            <a:r>
              <a:rPr lang="en">
                <a:solidFill>
                  <a:srgbClr val="A3A3A3"/>
                </a:solidFill>
              </a:rPr>
              <a:t>.</a:t>
            </a:r>
            <a:r>
              <a:rPr lang="en">
                <a:solidFill>
                  <a:srgbClr val="F4B400"/>
                </a:solidFill>
              </a:rPr>
              <a:t>ACTION_VIEW</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Uri</a:t>
            </a:r>
            <a:r>
              <a:rPr lang="en">
                <a:solidFill>
                  <a:srgbClr val="A3A3A3"/>
                </a:solidFill>
              </a:rPr>
              <a:t>.</a:t>
            </a:r>
            <a:r>
              <a:rPr lang="en"/>
              <a:t>parse</a:t>
            </a:r>
            <a:r>
              <a:rPr lang="en">
                <a:solidFill>
                  <a:srgbClr val="A3A3A3"/>
                </a:solidFill>
              </a:rPr>
              <a:t>(</a:t>
            </a:r>
            <a:r>
              <a:rPr lang="en">
                <a:solidFill>
                  <a:srgbClr val="57BB8A"/>
                </a:solidFill>
              </a:rPr>
              <a:t>"http://500px.com/photo/"</a:t>
            </a:r>
            <a:r>
              <a:rPr lang="en"/>
              <a:t> </a:t>
            </a:r>
            <a:r>
              <a:rPr lang="en">
                <a:solidFill>
                  <a:srgbClr val="A3A3A3"/>
                </a:solidFill>
              </a:rPr>
              <a:t>+</a:t>
            </a:r>
            <a:r>
              <a:rPr lang="en"/>
              <a:t> photo</a:t>
            </a:r>
            <a:r>
              <a:rPr lang="en">
                <a:solidFill>
                  <a:srgbClr val="A3A3A3"/>
                </a:solidFill>
              </a:rPr>
              <a:t>.</a:t>
            </a:r>
            <a:r>
              <a:rPr lang="en"/>
              <a:t>id</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a:t>
            </a:r>
            <a:r>
              <a:rPr lang="en">
                <a:solidFill>
                  <a:srgbClr val="A3A3A3"/>
                </a:solidFill>
              </a:rPr>
              <a:t>.</a:t>
            </a:r>
            <a:r>
              <a:rPr lang="en"/>
              <a:t>build</a:t>
            </a:r>
            <a:r>
              <a:rPr lang="en">
                <a:solidFill>
                  <a:srgbClr val="A3A3A3"/>
                </a:solidFill>
              </a:rPr>
              <a:t>());</a:t>
            </a:r>
            <a:endParaRPr/>
          </a:p>
          <a:p>
            <a:pPr indent="0" lvl="0" marL="0" rtl="0" algn="l">
              <a:lnSpc>
                <a:spcPct val="120000"/>
              </a:lnSpc>
              <a:spcBef>
                <a:spcPts val="0"/>
              </a:spcBef>
              <a:spcAft>
                <a:spcPts val="0"/>
              </a:spcAft>
              <a:buClr>
                <a:schemeClr val="dk1"/>
              </a:buClr>
              <a:buSzPts val="600"/>
              <a:buFont typeface="Arial"/>
              <a:buNone/>
            </a:pPr>
            <a:r>
              <a:rPr lang="en"/>
              <a:t>    scheduleUpdate</a:t>
            </a:r>
            <a:r>
              <a:rPr lang="en">
                <a:solidFill>
                  <a:srgbClr val="A3A3A3"/>
                </a:solidFill>
              </a:rPr>
              <a:t>(</a:t>
            </a:r>
            <a:r>
              <a:rPr lang="en"/>
              <a:t>System</a:t>
            </a:r>
            <a:r>
              <a:rPr lang="en">
                <a:solidFill>
                  <a:srgbClr val="A3A3A3"/>
                </a:solidFill>
              </a:rPr>
              <a:t>.</a:t>
            </a:r>
            <a:r>
              <a:rPr lang="en"/>
              <a:t>currentTimeMillis</a:t>
            </a:r>
            <a:r>
              <a:rPr lang="en">
                <a:solidFill>
                  <a:srgbClr val="A3A3A3"/>
                </a:solidFill>
              </a:rPr>
              <a:t>()</a:t>
            </a:r>
            <a:r>
              <a:rPr lang="en"/>
              <a:t> </a:t>
            </a:r>
            <a:r>
              <a:rPr lang="en">
                <a:solidFill>
                  <a:srgbClr val="A3A3A3"/>
                </a:solidFill>
              </a:rPr>
              <a:t>+</a:t>
            </a:r>
            <a:r>
              <a:rPr lang="en"/>
              <a:t> </a:t>
            </a:r>
            <a:r>
              <a:rPr lang="en">
                <a:solidFill>
                  <a:srgbClr val="F4B400"/>
                </a:solidFill>
              </a:rPr>
              <a:t>ROTATE_TIME_MILLIS</a:t>
            </a:r>
            <a:r>
              <a:rPr lang="en">
                <a:solidFill>
                  <a:srgbClr val="A3A3A3"/>
                </a:solidFill>
              </a:rPr>
              <a:t>);</a:t>
            </a:r>
            <a:endParaRPr/>
          </a:p>
          <a:p>
            <a:pPr indent="0" lvl="0" marL="0" rtl="0" algn="l">
              <a:lnSpc>
                <a:spcPct val="120000"/>
              </a:lnSpc>
              <a:spcBef>
                <a:spcPts val="0"/>
              </a:spcBef>
              <a:spcAft>
                <a:spcPts val="0"/>
              </a:spcAft>
              <a:buNone/>
            </a:pPr>
            <a:r>
              <a:rPr lang="en">
                <a:solidFill>
                  <a:srgbClr val="A3A3A3"/>
                </a:solidFill>
              </a:rPr>
              <a:t>}</a:t>
            </a:r>
            <a:endParaRPr/>
          </a:p>
        </p:txBody>
      </p:sp>
      <p:grpSp>
        <p:nvGrpSpPr>
          <p:cNvPr id="877" name="Google Shape;877;p177"/>
          <p:cNvGrpSpPr/>
          <p:nvPr/>
        </p:nvGrpSpPr>
        <p:grpSpPr>
          <a:xfrm>
            <a:off x="6110184" y="1812426"/>
            <a:ext cx="1861071" cy="893317"/>
            <a:chOff x="4669970" y="491273"/>
            <a:chExt cx="5058632" cy="2428151"/>
          </a:xfrm>
        </p:grpSpPr>
        <p:sp>
          <p:nvSpPr>
            <p:cNvPr id="878" name="Google Shape;878;p177"/>
            <p:cNvSpPr/>
            <p:nvPr/>
          </p:nvSpPr>
          <p:spPr>
            <a:xfrm>
              <a:off x="4779251" y="491273"/>
              <a:ext cx="4949351" cy="2404529"/>
            </a:xfrm>
            <a:custGeom>
              <a:rect b="b" l="l" r="r" t="t"/>
              <a:pathLst>
                <a:path extrusionOk="0" h="2404529" w="4949351">
                  <a:moveTo>
                    <a:pt x="155800" y="2404530"/>
                  </a:moveTo>
                  <a:cubicBezTo>
                    <a:pt x="155800" y="2404530"/>
                    <a:pt x="-1341816" y="-1540440"/>
                    <a:pt x="4949352" y="675647"/>
                  </a:cubicBezTo>
                </a:path>
              </a:pathLst>
            </a:custGeom>
            <a:noFill/>
            <a:ln cap="flat" cmpd="sng" w="19050">
              <a:solidFill>
                <a:srgbClr val="9DF6B1"/>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879" name="Google Shape;879;p177"/>
            <p:cNvSpPr/>
            <p:nvPr/>
          </p:nvSpPr>
          <p:spPr>
            <a:xfrm>
              <a:off x="4669970" y="2380786"/>
              <a:ext cx="280130" cy="538638"/>
            </a:xfrm>
            <a:custGeom>
              <a:rect b="b" l="l" r="r" t="t"/>
              <a:pathLst>
                <a:path extrusionOk="0" h="538638" w="280130">
                  <a:moveTo>
                    <a:pt x="280130" y="0"/>
                  </a:moveTo>
                  <a:lnTo>
                    <a:pt x="269081" y="538639"/>
                  </a:lnTo>
                  <a:lnTo>
                    <a:pt x="0" y="72009"/>
                  </a:lnTo>
                </a:path>
              </a:pathLst>
            </a:custGeom>
            <a:noFill/>
            <a:ln cap="flat" cmpd="sng" w="19050">
              <a:solidFill>
                <a:srgbClr val="9DF6B1"/>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880" name="Google Shape;880;p177"/>
          <p:cNvSpPr/>
          <p:nvPr/>
        </p:nvSpPr>
        <p:spPr>
          <a:xfrm rot="1275182">
            <a:off x="7866401" y="1657789"/>
            <a:ext cx="1059348" cy="1059348"/>
          </a:xfrm>
          <a:prstGeom prst="ellipse">
            <a:avLst/>
          </a:prstGeom>
          <a:solidFill>
            <a:srgbClr val="9DF6B1"/>
          </a:solidFill>
          <a:ln>
            <a:noFill/>
          </a:ln>
        </p:spPr>
        <p:txBody>
          <a:bodyPr anchorCtr="0" anchor="ctr" bIns="45725" lIns="0" spcFirstLastPara="1" rIns="0" wrap="square" tIns="182875">
            <a:noAutofit/>
          </a:bodyPr>
          <a:lstStyle/>
          <a:p>
            <a:pPr indent="0" lvl="0" marL="0" rtl="0" algn="ctr">
              <a:spcBef>
                <a:spcPts val="0"/>
              </a:spcBef>
              <a:spcAft>
                <a:spcPts val="1000"/>
              </a:spcAft>
              <a:buNone/>
            </a:pPr>
            <a:r>
              <a:rPr lang="en" sz="800">
                <a:solidFill>
                  <a:schemeClr val="dk1"/>
                </a:solidFill>
                <a:latin typeface="Fraunces SemiBold"/>
                <a:ea typeface="Fraunces SemiBold"/>
                <a:cs typeface="Fraunces SemiBold"/>
                <a:sym typeface="Fraunces SemiBold"/>
              </a:rPr>
              <a:t>Use this style to highlight code</a:t>
            </a:r>
            <a:endParaRPr sz="800">
              <a:solidFill>
                <a:schemeClr val="dk1"/>
              </a:solidFill>
              <a:latin typeface="Fraunces SemiBold"/>
              <a:ea typeface="Fraunces SemiBold"/>
              <a:cs typeface="Fraunces SemiBold"/>
              <a:sym typeface="Fraunces SemiBo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78"/>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p>
            <a:pPr indent="0" lvl="0" marL="0" rtl="0" algn="l">
              <a:lnSpc>
                <a:spcPct val="120000"/>
              </a:lnSpc>
              <a:spcBef>
                <a:spcPts val="0"/>
              </a:spcBef>
              <a:spcAft>
                <a:spcPts val="0"/>
              </a:spcAft>
              <a:buClr>
                <a:schemeClr val="dk1"/>
              </a:buClr>
              <a:buFont typeface="Arial"/>
              <a:buNone/>
            </a:pPr>
            <a:r>
              <a:rPr lang="en"/>
              <a:t>Image with code snippet</a:t>
            </a:r>
            <a:endParaRPr/>
          </a:p>
          <a:p>
            <a:pPr indent="0" lvl="0" marL="0" rtl="0" algn="l">
              <a:lnSpc>
                <a:spcPct val="120000"/>
              </a:lnSpc>
              <a:spcBef>
                <a:spcPts val="0"/>
              </a:spcBef>
              <a:spcAft>
                <a:spcPts val="0"/>
              </a:spcAft>
              <a:buClr>
                <a:schemeClr val="dk1"/>
              </a:buClr>
              <a:buFont typeface="Arial"/>
              <a:buNone/>
            </a:pPr>
            <a:r>
              <a:t/>
            </a:r>
            <a:endParaRPr/>
          </a:p>
          <a:p>
            <a:pPr indent="0" lvl="0" marL="0" rtl="0" algn="l">
              <a:lnSpc>
                <a:spcPct val="120000"/>
              </a:lnSpc>
              <a:spcBef>
                <a:spcPts val="0"/>
              </a:spcBef>
              <a:spcAft>
                <a:spcPts val="0"/>
              </a:spcAft>
              <a:buClr>
                <a:schemeClr val="dk1"/>
              </a:buClr>
              <a:buFont typeface="Arial"/>
              <a:buNone/>
            </a:pPr>
            <a:r>
              <a:rPr lang="en"/>
              <a:t>* Use Google Sans Mono</a:t>
            </a:r>
            <a:endParaRPr/>
          </a:p>
          <a:p>
            <a:pPr indent="0" lvl="0" marL="0" rtl="0" algn="l">
              <a:lnSpc>
                <a:spcPct val="120000"/>
              </a:lnSpc>
              <a:spcBef>
                <a:spcPts val="0"/>
              </a:spcBef>
              <a:spcAft>
                <a:spcPts val="0"/>
              </a:spcAft>
              <a:buClr>
                <a:schemeClr val="dk1"/>
              </a:buClr>
              <a:buFont typeface="Arial"/>
              <a:buNone/>
            </a:pPr>
            <a:r>
              <a:rPr lang="en"/>
              <a:t>* Set line spacing to 1.2</a:t>
            </a:r>
            <a:endParaRPr/>
          </a:p>
          <a:p>
            <a:pPr indent="0" lvl="0" marL="0" rtl="0" algn="l">
              <a:lnSpc>
                <a:spcPct val="120000"/>
              </a:lnSpc>
              <a:spcBef>
                <a:spcPts val="0"/>
              </a:spcBef>
              <a:spcAft>
                <a:spcPts val="0"/>
              </a:spcAft>
              <a:buNone/>
            </a:pPr>
            <a:r>
              <a:rPr lang="en"/>
              <a:t>* Don’t use font sizes below 25</a:t>
            </a:r>
            <a:endParaRPr/>
          </a:p>
        </p:txBody>
      </p:sp>
      <p:pic>
        <p:nvPicPr>
          <p:cNvPr id="886" name="Google Shape;886;p178"/>
          <p:cNvPicPr preferRelativeResize="0"/>
          <p:nvPr/>
        </p:nvPicPr>
        <p:blipFill>
          <a:blip r:embed="rId3">
            <a:alphaModFix/>
          </a:blip>
          <a:stretch>
            <a:fillRect/>
          </a:stretch>
        </p:blipFill>
        <p:spPr>
          <a:xfrm>
            <a:off x="5174738" y="388237"/>
            <a:ext cx="3547801" cy="47552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16"/>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pic>
        <p:nvPicPr>
          <p:cNvPr descr="Profile image of Michael Burnham" id="360" name="Google Shape;360;p116" title="Profile image"/>
          <p:cNvPicPr preferRelativeResize="0"/>
          <p:nvPr/>
        </p:nvPicPr>
        <p:blipFill rotWithShape="1">
          <a:blip r:embed="rId3">
            <a:alphaModFix/>
          </a:blip>
          <a:srcRect b="55809" l="15130" r="21187" t="1768"/>
          <a:stretch/>
        </p:blipFill>
        <p:spPr>
          <a:xfrm>
            <a:off x="982350" y="3071925"/>
            <a:ext cx="914400" cy="914400"/>
          </a:xfrm>
          <a:prstGeom prst="ellipse">
            <a:avLst/>
          </a:prstGeom>
          <a:noFill/>
          <a:ln>
            <a:noFill/>
          </a:ln>
        </p:spPr>
      </p:pic>
      <p:sp>
        <p:nvSpPr>
          <p:cNvPr id="361" name="Google Shape;361;p116"/>
          <p:cNvSpPr txBox="1"/>
          <p:nvPr/>
        </p:nvSpPr>
        <p:spPr>
          <a:xfrm>
            <a:off x="1898375" y="30719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pic>
        <p:nvPicPr>
          <p:cNvPr id="362" name="Google Shape;362;p116"/>
          <p:cNvPicPr preferRelativeResize="0"/>
          <p:nvPr/>
        </p:nvPicPr>
        <p:blipFill>
          <a:blip r:embed="rId4">
            <a:alphaModFix/>
          </a:blip>
          <a:stretch>
            <a:fillRect/>
          </a:stretch>
        </p:blipFill>
        <p:spPr>
          <a:xfrm>
            <a:off x="7132798" y="3913900"/>
            <a:ext cx="1697387" cy="923399"/>
          </a:xfrm>
          <a:prstGeom prst="rect">
            <a:avLst/>
          </a:prstGeom>
          <a:noFill/>
          <a:ln>
            <a:noFill/>
          </a:ln>
          <a:effectLst>
            <a:outerShdw blurRad="57150" rotWithShape="0" algn="bl">
              <a:srgbClr val="000000">
                <a:alpha val="20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890" name="Shape 890"/>
        <p:cNvGrpSpPr/>
        <p:nvPr/>
      </p:nvGrpSpPr>
      <p:grpSpPr>
        <a:xfrm>
          <a:off x="0" y="0"/>
          <a:ext cx="0" cy="0"/>
          <a:chOff x="0" y="0"/>
          <a:chExt cx="0" cy="0"/>
        </a:xfrm>
      </p:grpSpPr>
      <p:sp>
        <p:nvSpPr>
          <p:cNvPr id="891" name="Google Shape;891;p179"/>
          <p:cNvSpPr txBox="1"/>
          <p:nvPr/>
        </p:nvSpPr>
        <p:spPr>
          <a:xfrm>
            <a:off x="1198125" y="2040750"/>
            <a:ext cx="6747900" cy="877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5700">
                <a:solidFill>
                  <a:srgbClr val="D93025"/>
                </a:solidFill>
                <a:latin typeface="Google Sans"/>
                <a:ea typeface="Google Sans"/>
                <a:cs typeface="Google Sans"/>
                <a:sym typeface="Google Sans"/>
              </a:rPr>
              <a:t>Sticker Library</a:t>
            </a:r>
            <a:endParaRPr b="1" sz="5700">
              <a:solidFill>
                <a:srgbClr val="D93025"/>
              </a:solidFill>
              <a:latin typeface="Google Sans"/>
              <a:ea typeface="Google Sans"/>
              <a:cs typeface="Google Sans"/>
              <a:sym typeface="Google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80"/>
          <p:cNvSpPr/>
          <p:nvPr/>
        </p:nvSpPr>
        <p:spPr>
          <a:xfrm>
            <a:off x="214525" y="255850"/>
            <a:ext cx="8619600" cy="4664400"/>
          </a:xfrm>
          <a:prstGeom prst="roundRect">
            <a:avLst>
              <a:gd fmla="val 4741" name="adj"/>
            </a:avLst>
          </a:prstGeom>
          <a:solidFill>
            <a:srgbClr val="F1F3F4"/>
          </a:solid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sz="900">
              <a:solidFill>
                <a:srgbClr val="FFFFFF"/>
              </a:solidFill>
              <a:latin typeface="Google Sans"/>
              <a:ea typeface="Google Sans"/>
              <a:cs typeface="Google Sans"/>
              <a:sym typeface="Google Sans"/>
            </a:endParaRPr>
          </a:p>
        </p:txBody>
      </p:sp>
      <p:pic>
        <p:nvPicPr>
          <p:cNvPr id="897" name="Google Shape;897;p180"/>
          <p:cNvPicPr preferRelativeResize="0"/>
          <p:nvPr/>
        </p:nvPicPr>
        <p:blipFill>
          <a:blip r:embed="rId3">
            <a:alphaModFix/>
          </a:blip>
          <a:stretch>
            <a:fillRect/>
          </a:stretch>
        </p:blipFill>
        <p:spPr>
          <a:xfrm>
            <a:off x="2203804" y="1956907"/>
            <a:ext cx="1016116" cy="1194977"/>
          </a:xfrm>
          <a:prstGeom prst="rect">
            <a:avLst/>
          </a:prstGeom>
          <a:noFill/>
          <a:ln>
            <a:noFill/>
          </a:ln>
          <a:effectLst>
            <a:outerShdw blurRad="57150" rotWithShape="0" algn="bl" dir="5400000" dist="19050">
              <a:srgbClr val="000000">
                <a:alpha val="20000"/>
              </a:srgbClr>
            </a:outerShdw>
          </a:effectLst>
        </p:spPr>
      </p:pic>
      <p:pic>
        <p:nvPicPr>
          <p:cNvPr id="898" name="Google Shape;898;p180"/>
          <p:cNvPicPr preferRelativeResize="0"/>
          <p:nvPr/>
        </p:nvPicPr>
        <p:blipFill>
          <a:blip r:embed="rId4">
            <a:alphaModFix/>
          </a:blip>
          <a:stretch>
            <a:fillRect/>
          </a:stretch>
        </p:blipFill>
        <p:spPr>
          <a:xfrm>
            <a:off x="633011" y="3473116"/>
            <a:ext cx="481972" cy="464575"/>
          </a:xfrm>
          <a:prstGeom prst="rect">
            <a:avLst/>
          </a:prstGeom>
          <a:noFill/>
          <a:ln>
            <a:noFill/>
          </a:ln>
        </p:spPr>
      </p:pic>
      <p:pic>
        <p:nvPicPr>
          <p:cNvPr id="899" name="Google Shape;899;p180"/>
          <p:cNvPicPr preferRelativeResize="0"/>
          <p:nvPr/>
        </p:nvPicPr>
        <p:blipFill>
          <a:blip r:embed="rId5">
            <a:alphaModFix/>
          </a:blip>
          <a:stretch>
            <a:fillRect/>
          </a:stretch>
        </p:blipFill>
        <p:spPr>
          <a:xfrm>
            <a:off x="2203806" y="525167"/>
            <a:ext cx="1058350" cy="1110509"/>
          </a:xfrm>
          <a:prstGeom prst="rect">
            <a:avLst/>
          </a:prstGeom>
          <a:noFill/>
          <a:ln>
            <a:noFill/>
          </a:ln>
          <a:effectLst>
            <a:outerShdw blurRad="57150" rotWithShape="0" algn="bl" dir="5400000" dist="19050">
              <a:srgbClr val="000000">
                <a:alpha val="20000"/>
              </a:srgbClr>
            </a:outerShdw>
          </a:effectLst>
        </p:spPr>
      </p:pic>
      <p:pic>
        <p:nvPicPr>
          <p:cNvPr id="900" name="Google Shape;900;p180"/>
          <p:cNvPicPr preferRelativeResize="0"/>
          <p:nvPr/>
        </p:nvPicPr>
        <p:blipFill>
          <a:blip r:embed="rId6">
            <a:alphaModFix/>
          </a:blip>
          <a:stretch>
            <a:fillRect/>
          </a:stretch>
        </p:blipFill>
        <p:spPr>
          <a:xfrm>
            <a:off x="7363231" y="1747755"/>
            <a:ext cx="1045928" cy="971385"/>
          </a:xfrm>
          <a:prstGeom prst="rect">
            <a:avLst/>
          </a:prstGeom>
          <a:noFill/>
          <a:ln>
            <a:noFill/>
          </a:ln>
          <a:effectLst>
            <a:outerShdw blurRad="57150" rotWithShape="0" algn="bl" dir="5400000" dist="19050">
              <a:srgbClr val="000000">
                <a:alpha val="20000"/>
              </a:srgbClr>
            </a:outerShdw>
          </a:effectLst>
        </p:spPr>
      </p:pic>
      <p:pic>
        <p:nvPicPr>
          <p:cNvPr id="901" name="Google Shape;901;p180"/>
          <p:cNvPicPr preferRelativeResize="0"/>
          <p:nvPr/>
        </p:nvPicPr>
        <p:blipFill>
          <a:blip r:embed="rId7">
            <a:alphaModFix/>
          </a:blip>
          <a:stretch>
            <a:fillRect/>
          </a:stretch>
        </p:blipFill>
        <p:spPr>
          <a:xfrm>
            <a:off x="2048232" y="3502949"/>
            <a:ext cx="755255" cy="404951"/>
          </a:xfrm>
          <a:prstGeom prst="rect">
            <a:avLst/>
          </a:prstGeom>
          <a:noFill/>
          <a:ln>
            <a:noFill/>
          </a:ln>
        </p:spPr>
      </p:pic>
      <p:pic>
        <p:nvPicPr>
          <p:cNvPr id="902" name="Google Shape;902;p180"/>
          <p:cNvPicPr preferRelativeResize="0"/>
          <p:nvPr/>
        </p:nvPicPr>
        <p:blipFill>
          <a:blip r:embed="rId8">
            <a:alphaModFix/>
          </a:blip>
          <a:stretch>
            <a:fillRect/>
          </a:stretch>
        </p:blipFill>
        <p:spPr>
          <a:xfrm>
            <a:off x="4112388" y="602777"/>
            <a:ext cx="919224" cy="886917"/>
          </a:xfrm>
          <a:prstGeom prst="rect">
            <a:avLst/>
          </a:prstGeom>
          <a:noFill/>
          <a:ln>
            <a:noFill/>
          </a:ln>
          <a:effectLst>
            <a:outerShdw blurRad="57150" rotWithShape="0" algn="bl" dir="5400000" dist="19050">
              <a:srgbClr val="000000">
                <a:alpha val="20000"/>
              </a:srgbClr>
            </a:outerShdw>
          </a:effectLst>
        </p:spPr>
      </p:pic>
      <p:pic>
        <p:nvPicPr>
          <p:cNvPr id="903" name="Google Shape;903;p180"/>
          <p:cNvPicPr preferRelativeResize="0"/>
          <p:nvPr/>
        </p:nvPicPr>
        <p:blipFill>
          <a:blip r:embed="rId9">
            <a:alphaModFix/>
          </a:blip>
          <a:stretch>
            <a:fillRect/>
          </a:stretch>
        </p:blipFill>
        <p:spPr>
          <a:xfrm>
            <a:off x="4032897" y="1691604"/>
            <a:ext cx="1078225" cy="876979"/>
          </a:xfrm>
          <a:prstGeom prst="rect">
            <a:avLst/>
          </a:prstGeom>
          <a:noFill/>
          <a:ln>
            <a:noFill/>
          </a:ln>
          <a:effectLst>
            <a:outerShdw blurRad="57150" rotWithShape="0" algn="bl" dir="5400000" dist="19050">
              <a:srgbClr val="000000">
                <a:alpha val="20000"/>
              </a:srgbClr>
            </a:outerShdw>
          </a:effectLst>
        </p:spPr>
      </p:pic>
      <p:pic>
        <p:nvPicPr>
          <p:cNvPr id="904" name="Google Shape;904;p180"/>
          <p:cNvPicPr preferRelativeResize="0"/>
          <p:nvPr/>
        </p:nvPicPr>
        <p:blipFill>
          <a:blip r:embed="rId10">
            <a:alphaModFix/>
          </a:blip>
          <a:stretch>
            <a:fillRect/>
          </a:stretch>
        </p:blipFill>
        <p:spPr>
          <a:xfrm>
            <a:off x="4003374" y="2846776"/>
            <a:ext cx="1428524" cy="765183"/>
          </a:xfrm>
          <a:prstGeom prst="rect">
            <a:avLst/>
          </a:prstGeom>
          <a:noFill/>
          <a:ln>
            <a:noFill/>
          </a:ln>
          <a:effectLst>
            <a:outerShdw blurRad="57150" rotWithShape="0" algn="bl" dir="5400000" dist="19050">
              <a:srgbClr val="000000">
                <a:alpha val="20000"/>
              </a:srgbClr>
            </a:outerShdw>
          </a:effectLst>
        </p:spPr>
      </p:pic>
      <p:pic>
        <p:nvPicPr>
          <p:cNvPr id="905" name="Google Shape;905;p180"/>
          <p:cNvPicPr preferRelativeResize="0"/>
          <p:nvPr/>
        </p:nvPicPr>
        <p:blipFill>
          <a:blip r:embed="rId11">
            <a:alphaModFix/>
          </a:blip>
          <a:stretch>
            <a:fillRect/>
          </a:stretch>
        </p:blipFill>
        <p:spPr>
          <a:xfrm>
            <a:off x="3083251" y="3636858"/>
            <a:ext cx="542587" cy="228793"/>
          </a:xfrm>
          <a:prstGeom prst="rect">
            <a:avLst/>
          </a:prstGeom>
          <a:noFill/>
          <a:ln>
            <a:noFill/>
          </a:ln>
        </p:spPr>
      </p:pic>
      <p:pic>
        <p:nvPicPr>
          <p:cNvPr id="906" name="Google Shape;906;p180"/>
          <p:cNvPicPr preferRelativeResize="0"/>
          <p:nvPr/>
        </p:nvPicPr>
        <p:blipFill>
          <a:blip r:embed="rId12">
            <a:alphaModFix/>
          </a:blip>
          <a:stretch>
            <a:fillRect/>
          </a:stretch>
        </p:blipFill>
        <p:spPr>
          <a:xfrm>
            <a:off x="1350999" y="3545173"/>
            <a:ext cx="365205" cy="320482"/>
          </a:xfrm>
          <a:prstGeom prst="rect">
            <a:avLst/>
          </a:prstGeom>
          <a:noFill/>
          <a:ln>
            <a:noFill/>
          </a:ln>
        </p:spPr>
      </p:pic>
      <p:pic>
        <p:nvPicPr>
          <p:cNvPr id="907" name="Google Shape;907;p180"/>
          <p:cNvPicPr preferRelativeResize="0"/>
          <p:nvPr/>
        </p:nvPicPr>
        <p:blipFill>
          <a:blip r:embed="rId13">
            <a:alphaModFix/>
          </a:blip>
          <a:stretch>
            <a:fillRect/>
          </a:stretch>
        </p:blipFill>
        <p:spPr>
          <a:xfrm>
            <a:off x="7286334" y="550617"/>
            <a:ext cx="1284430" cy="874495"/>
          </a:xfrm>
          <a:prstGeom prst="rect">
            <a:avLst/>
          </a:prstGeom>
          <a:noFill/>
          <a:ln>
            <a:noFill/>
          </a:ln>
          <a:effectLst>
            <a:outerShdw blurRad="57150" rotWithShape="0" algn="bl" dir="5400000" dist="19050">
              <a:srgbClr val="000000">
                <a:alpha val="20000"/>
              </a:srgbClr>
            </a:outerShdw>
          </a:effectLst>
        </p:spPr>
      </p:pic>
      <p:pic>
        <p:nvPicPr>
          <p:cNvPr id="908" name="Google Shape;908;p180"/>
          <p:cNvPicPr preferRelativeResize="0"/>
          <p:nvPr/>
        </p:nvPicPr>
        <p:blipFill>
          <a:blip r:embed="rId14">
            <a:alphaModFix/>
          </a:blip>
          <a:stretch>
            <a:fillRect/>
          </a:stretch>
        </p:blipFill>
        <p:spPr>
          <a:xfrm>
            <a:off x="633000" y="4260786"/>
            <a:ext cx="2385015" cy="367034"/>
          </a:xfrm>
          <a:prstGeom prst="rect">
            <a:avLst/>
          </a:prstGeom>
          <a:noFill/>
          <a:ln>
            <a:noFill/>
          </a:ln>
          <a:effectLst>
            <a:outerShdw blurRad="57150" rotWithShape="0" algn="bl" dir="5400000" dist="19050">
              <a:srgbClr val="000000">
                <a:alpha val="20000"/>
              </a:srgbClr>
            </a:outerShdw>
          </a:effectLst>
        </p:spPr>
      </p:pic>
      <p:pic>
        <p:nvPicPr>
          <p:cNvPr id="909" name="Google Shape;909;p180"/>
          <p:cNvPicPr preferRelativeResize="0"/>
          <p:nvPr/>
        </p:nvPicPr>
        <p:blipFill>
          <a:blip r:embed="rId15">
            <a:alphaModFix/>
          </a:blip>
          <a:stretch>
            <a:fillRect/>
          </a:stretch>
        </p:blipFill>
        <p:spPr>
          <a:xfrm>
            <a:off x="568411" y="1956904"/>
            <a:ext cx="1212382" cy="1053369"/>
          </a:xfrm>
          <a:prstGeom prst="rect">
            <a:avLst/>
          </a:prstGeom>
          <a:noFill/>
          <a:ln>
            <a:noFill/>
          </a:ln>
          <a:effectLst>
            <a:outerShdw blurRad="57150" rotWithShape="0" algn="bl" dir="5400000" dist="19050">
              <a:srgbClr val="000000">
                <a:alpha val="20000"/>
              </a:srgbClr>
            </a:outerShdw>
          </a:effectLst>
        </p:spPr>
      </p:pic>
      <p:pic>
        <p:nvPicPr>
          <p:cNvPr id="910" name="Google Shape;910;p180"/>
          <p:cNvPicPr preferRelativeResize="0"/>
          <p:nvPr/>
        </p:nvPicPr>
        <p:blipFill>
          <a:blip r:embed="rId16">
            <a:alphaModFix/>
          </a:blip>
          <a:stretch>
            <a:fillRect/>
          </a:stretch>
        </p:blipFill>
        <p:spPr>
          <a:xfrm>
            <a:off x="6994352" y="3071589"/>
            <a:ext cx="437253" cy="531653"/>
          </a:xfrm>
          <a:prstGeom prst="rect">
            <a:avLst/>
          </a:prstGeom>
          <a:noFill/>
          <a:ln>
            <a:noFill/>
          </a:ln>
        </p:spPr>
      </p:pic>
      <p:pic>
        <p:nvPicPr>
          <p:cNvPr id="911" name="Google Shape;911;p180"/>
          <p:cNvPicPr preferRelativeResize="0"/>
          <p:nvPr/>
        </p:nvPicPr>
        <p:blipFill>
          <a:blip r:embed="rId17">
            <a:alphaModFix/>
          </a:blip>
          <a:stretch>
            <a:fillRect/>
          </a:stretch>
        </p:blipFill>
        <p:spPr>
          <a:xfrm>
            <a:off x="6239846" y="3064148"/>
            <a:ext cx="412409" cy="546559"/>
          </a:xfrm>
          <a:prstGeom prst="rect">
            <a:avLst/>
          </a:prstGeom>
          <a:noFill/>
          <a:ln>
            <a:noFill/>
          </a:ln>
        </p:spPr>
      </p:pic>
      <p:pic>
        <p:nvPicPr>
          <p:cNvPr id="912" name="Google Shape;912;p180"/>
          <p:cNvPicPr preferRelativeResize="0"/>
          <p:nvPr/>
        </p:nvPicPr>
        <p:blipFill>
          <a:blip r:embed="rId18">
            <a:alphaModFix/>
          </a:blip>
          <a:stretch>
            <a:fillRect/>
          </a:stretch>
        </p:blipFill>
        <p:spPr>
          <a:xfrm>
            <a:off x="7808761" y="3062895"/>
            <a:ext cx="449675" cy="549044"/>
          </a:xfrm>
          <a:prstGeom prst="rect">
            <a:avLst/>
          </a:prstGeom>
          <a:noFill/>
          <a:ln>
            <a:noFill/>
          </a:ln>
        </p:spPr>
      </p:pic>
      <p:pic>
        <p:nvPicPr>
          <p:cNvPr id="913" name="Google Shape;913;p180"/>
          <p:cNvPicPr preferRelativeResize="0"/>
          <p:nvPr/>
        </p:nvPicPr>
        <p:blipFill>
          <a:blip r:embed="rId19">
            <a:alphaModFix/>
          </a:blip>
          <a:stretch>
            <a:fillRect/>
          </a:stretch>
        </p:blipFill>
        <p:spPr>
          <a:xfrm>
            <a:off x="5751677" y="571731"/>
            <a:ext cx="1214867" cy="832261"/>
          </a:xfrm>
          <a:prstGeom prst="rect">
            <a:avLst/>
          </a:prstGeom>
          <a:noFill/>
          <a:ln>
            <a:noFill/>
          </a:ln>
          <a:effectLst>
            <a:outerShdw blurRad="57150" rotWithShape="0" algn="bl" dir="5400000" dist="19050">
              <a:srgbClr val="000000">
                <a:alpha val="20000"/>
              </a:srgbClr>
            </a:outerShdw>
          </a:effectLst>
        </p:spPr>
      </p:pic>
      <p:pic>
        <p:nvPicPr>
          <p:cNvPr id="914" name="Google Shape;914;p180"/>
          <p:cNvPicPr preferRelativeResize="0"/>
          <p:nvPr/>
        </p:nvPicPr>
        <p:blipFill>
          <a:blip r:embed="rId20">
            <a:alphaModFix/>
          </a:blip>
          <a:stretch>
            <a:fillRect/>
          </a:stretch>
        </p:blipFill>
        <p:spPr>
          <a:xfrm>
            <a:off x="3684886" y="4207970"/>
            <a:ext cx="2268248" cy="419857"/>
          </a:xfrm>
          <a:prstGeom prst="rect">
            <a:avLst/>
          </a:prstGeom>
          <a:noFill/>
          <a:ln>
            <a:noFill/>
          </a:ln>
          <a:effectLst>
            <a:outerShdw blurRad="57150" rotWithShape="0" algn="bl" dir="5400000" dist="19050">
              <a:srgbClr val="000000">
                <a:alpha val="20000"/>
              </a:srgbClr>
            </a:outerShdw>
          </a:effectLst>
        </p:spPr>
      </p:pic>
      <p:pic>
        <p:nvPicPr>
          <p:cNvPr id="915" name="Google Shape;915;p180"/>
          <p:cNvPicPr preferRelativeResize="0"/>
          <p:nvPr/>
        </p:nvPicPr>
        <p:blipFill>
          <a:blip r:embed="rId21">
            <a:alphaModFix/>
          </a:blip>
          <a:stretch>
            <a:fillRect/>
          </a:stretch>
        </p:blipFill>
        <p:spPr>
          <a:xfrm>
            <a:off x="5953121" y="1744032"/>
            <a:ext cx="819849" cy="978838"/>
          </a:xfrm>
          <a:prstGeom prst="rect">
            <a:avLst/>
          </a:prstGeom>
          <a:noFill/>
          <a:ln>
            <a:noFill/>
          </a:ln>
          <a:effectLst>
            <a:outerShdw blurRad="57150" rotWithShape="0" algn="bl" dir="5400000" dist="19050">
              <a:srgbClr val="000000">
                <a:alpha val="20000"/>
              </a:srgbClr>
            </a:outerShdw>
          </a:effectLst>
        </p:spPr>
      </p:pic>
      <p:pic>
        <p:nvPicPr>
          <p:cNvPr id="916" name="Google Shape;916;p180"/>
          <p:cNvPicPr preferRelativeResize="0"/>
          <p:nvPr/>
        </p:nvPicPr>
        <p:blipFill>
          <a:blip r:embed="rId22">
            <a:alphaModFix/>
          </a:blip>
          <a:stretch>
            <a:fillRect/>
          </a:stretch>
        </p:blipFill>
        <p:spPr>
          <a:xfrm>
            <a:off x="633005" y="571733"/>
            <a:ext cx="1083194" cy="949026"/>
          </a:xfrm>
          <a:prstGeom prst="rect">
            <a:avLst/>
          </a:prstGeom>
          <a:noFill/>
          <a:ln>
            <a:noFill/>
          </a:ln>
          <a:effectLst>
            <a:outerShdw blurRad="57150" rotWithShape="0" algn="bl" dir="5400000" dist="19050">
              <a:srgbClr val="000000">
                <a:alpha val="20000"/>
              </a:srgbClr>
            </a:outerShdw>
          </a:effectLst>
        </p:spPr>
      </p:pic>
      <p:pic>
        <p:nvPicPr>
          <p:cNvPr id="917" name="Google Shape;917;p180"/>
          <p:cNvPicPr preferRelativeResize="0"/>
          <p:nvPr/>
        </p:nvPicPr>
        <p:blipFill rotWithShape="1">
          <a:blip r:embed="rId23">
            <a:alphaModFix/>
          </a:blip>
          <a:srcRect b="59" l="0" r="0" t="59"/>
          <a:stretch/>
        </p:blipFill>
        <p:spPr>
          <a:xfrm>
            <a:off x="6561950" y="4283575"/>
            <a:ext cx="1765750" cy="268650"/>
          </a:xfrm>
          <a:prstGeom prst="rect">
            <a:avLst/>
          </a:prstGeom>
          <a:noFill/>
          <a:ln>
            <a:noFill/>
          </a:ln>
        </p:spPr>
      </p:pic>
      <p:pic>
        <p:nvPicPr>
          <p:cNvPr id="918" name="Google Shape;918;p180"/>
          <p:cNvPicPr preferRelativeResize="0"/>
          <p:nvPr/>
        </p:nvPicPr>
        <p:blipFill rotWithShape="1">
          <a:blip r:embed="rId24">
            <a:alphaModFix/>
          </a:blip>
          <a:srcRect b="0" l="0" r="0" t="0"/>
          <a:stretch/>
        </p:blipFill>
        <p:spPr>
          <a:xfrm>
            <a:off x="6597625" y="3955700"/>
            <a:ext cx="1765750" cy="2686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922" name="Shape 922"/>
        <p:cNvGrpSpPr/>
        <p:nvPr/>
      </p:nvGrpSpPr>
      <p:grpSpPr>
        <a:xfrm>
          <a:off x="0" y="0"/>
          <a:ext cx="0" cy="0"/>
          <a:chOff x="0" y="0"/>
          <a:chExt cx="0" cy="0"/>
        </a:xfrm>
      </p:grpSpPr>
      <p:sp>
        <p:nvSpPr>
          <p:cNvPr id="923" name="Google Shape;923;p181"/>
          <p:cNvSpPr txBox="1"/>
          <p:nvPr/>
        </p:nvSpPr>
        <p:spPr>
          <a:xfrm>
            <a:off x="1198125" y="2040750"/>
            <a:ext cx="6747900" cy="877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5700">
                <a:solidFill>
                  <a:srgbClr val="D93025"/>
                </a:solidFill>
                <a:latin typeface="Google Sans"/>
                <a:ea typeface="Google Sans"/>
                <a:cs typeface="Google Sans"/>
                <a:sym typeface="Google Sans"/>
              </a:rPr>
              <a:t>Charts</a:t>
            </a:r>
            <a:endParaRPr b="1" sz="5700">
              <a:solidFill>
                <a:srgbClr val="D93025"/>
              </a:solidFill>
              <a:latin typeface="Google Sans"/>
              <a:ea typeface="Google Sans"/>
              <a:cs typeface="Google Sans"/>
              <a:sym typeface="Google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82"/>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i="0" lang="en" sz="2300" u="none" cap="none" strike="noStrike">
                <a:solidFill>
                  <a:schemeClr val="dk1"/>
                </a:solidFill>
                <a:latin typeface="Google Sans Medium"/>
                <a:ea typeface="Google Sans Medium"/>
                <a:cs typeface="Google Sans Medium"/>
                <a:sym typeface="Google Sans Medium"/>
              </a:rPr>
              <a:t>Simple chart</a:t>
            </a:r>
            <a:endParaRPr sz="500">
              <a:solidFill>
                <a:schemeClr val="dk1"/>
              </a:solidFill>
              <a:latin typeface="Google Sans Medium"/>
              <a:ea typeface="Google Sans Medium"/>
              <a:cs typeface="Google Sans Medium"/>
              <a:sym typeface="Google Sans Medium"/>
            </a:endParaRPr>
          </a:p>
        </p:txBody>
      </p:sp>
      <p:cxnSp>
        <p:nvCxnSpPr>
          <p:cNvPr id="929" name="Google Shape;929;p182"/>
          <p:cNvCxnSpPr/>
          <p:nvPr/>
        </p:nvCxnSpPr>
        <p:spPr>
          <a:xfrm>
            <a:off x="3221525" y="2158225"/>
            <a:ext cx="877200" cy="0"/>
          </a:xfrm>
          <a:prstGeom prst="straightConnector1">
            <a:avLst/>
          </a:prstGeom>
          <a:noFill/>
          <a:ln cap="flat" cmpd="sng" w="19050">
            <a:solidFill>
              <a:schemeClr val="dk1"/>
            </a:solidFill>
            <a:prstDash val="solid"/>
            <a:round/>
            <a:headEnd len="med" w="med" type="none"/>
            <a:tailEnd len="med" w="med" type="triangle"/>
          </a:ln>
        </p:spPr>
      </p:cxnSp>
      <p:sp>
        <p:nvSpPr>
          <p:cNvPr id="930" name="Google Shape;930;p182"/>
          <p:cNvSpPr/>
          <p:nvPr/>
        </p:nvSpPr>
        <p:spPr>
          <a:xfrm>
            <a:off x="851250" y="1388291"/>
            <a:ext cx="2580900" cy="3149100"/>
          </a:xfrm>
          <a:prstGeom prst="roundRect">
            <a:avLst>
              <a:gd fmla="val 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31" name="Google Shape;931;p182"/>
          <p:cNvSpPr txBox="1"/>
          <p:nvPr/>
        </p:nvSpPr>
        <p:spPr>
          <a:xfrm>
            <a:off x="2349575" y="2571748"/>
            <a:ext cx="729300" cy="36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1" i="0" lang="en" sz="1100" u="none" cap="none" strike="noStrike">
                <a:solidFill>
                  <a:schemeClr val="dk1"/>
                </a:solidFill>
                <a:latin typeface="Google Sans"/>
                <a:ea typeface="Google Sans"/>
                <a:cs typeface="Google Sans"/>
                <a:sym typeface="Google Sans"/>
              </a:rPr>
              <a:t>Short </a:t>
            </a:r>
            <a:r>
              <a:rPr b="1" lang="en" sz="1100">
                <a:solidFill>
                  <a:schemeClr val="dk1"/>
                </a:solidFill>
                <a:latin typeface="Google Sans"/>
                <a:ea typeface="Google Sans"/>
                <a:cs typeface="Google Sans"/>
                <a:sym typeface="Google Sans"/>
              </a:rPr>
              <a:t>l</a:t>
            </a:r>
            <a:r>
              <a:rPr b="1" i="0" lang="en" sz="1100" u="none" cap="none" strike="noStrike">
                <a:solidFill>
                  <a:schemeClr val="dk1"/>
                </a:solidFill>
                <a:latin typeface="Google Sans"/>
                <a:ea typeface="Google Sans"/>
                <a:cs typeface="Google Sans"/>
                <a:sym typeface="Google Sans"/>
              </a:rPr>
              <a:t>abel</a:t>
            </a:r>
            <a:endParaRPr b="1" sz="500">
              <a:solidFill>
                <a:schemeClr val="dk1"/>
              </a:solidFill>
              <a:latin typeface="Google Sans"/>
              <a:ea typeface="Google Sans"/>
              <a:cs typeface="Google Sans"/>
              <a:sym typeface="Google Sans"/>
            </a:endParaRPr>
          </a:p>
        </p:txBody>
      </p:sp>
      <p:sp>
        <p:nvSpPr>
          <p:cNvPr id="932" name="Google Shape;932;p182"/>
          <p:cNvSpPr/>
          <p:nvPr/>
        </p:nvSpPr>
        <p:spPr>
          <a:xfrm>
            <a:off x="1226694" y="1815179"/>
            <a:ext cx="686100" cy="686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33" name="Google Shape;933;p182"/>
          <p:cNvSpPr/>
          <p:nvPr/>
        </p:nvSpPr>
        <p:spPr>
          <a:xfrm>
            <a:off x="2371182" y="1815179"/>
            <a:ext cx="686100" cy="686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34" name="Google Shape;934;p182"/>
          <p:cNvSpPr txBox="1"/>
          <p:nvPr/>
        </p:nvSpPr>
        <p:spPr>
          <a:xfrm>
            <a:off x="1205100" y="2571748"/>
            <a:ext cx="729300" cy="36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1" i="0" lang="en" sz="1100" u="none" cap="none" strike="noStrike">
                <a:solidFill>
                  <a:schemeClr val="dk1"/>
                </a:solidFill>
                <a:latin typeface="Google Sans"/>
                <a:ea typeface="Google Sans"/>
                <a:cs typeface="Google Sans"/>
                <a:sym typeface="Google Sans"/>
              </a:rPr>
              <a:t>Short </a:t>
            </a:r>
            <a:r>
              <a:rPr b="1" lang="en" sz="1100">
                <a:solidFill>
                  <a:schemeClr val="dk1"/>
                </a:solidFill>
                <a:latin typeface="Google Sans"/>
                <a:ea typeface="Google Sans"/>
                <a:cs typeface="Google Sans"/>
                <a:sym typeface="Google Sans"/>
              </a:rPr>
              <a:t>l</a:t>
            </a:r>
            <a:r>
              <a:rPr b="1" i="0" lang="en" sz="1100" u="none" cap="none" strike="noStrike">
                <a:solidFill>
                  <a:schemeClr val="dk1"/>
                </a:solidFill>
                <a:latin typeface="Google Sans"/>
                <a:ea typeface="Google Sans"/>
                <a:cs typeface="Google Sans"/>
                <a:sym typeface="Google Sans"/>
              </a:rPr>
              <a:t>abel</a:t>
            </a:r>
            <a:endParaRPr b="1" sz="500">
              <a:solidFill>
                <a:schemeClr val="dk1"/>
              </a:solidFill>
              <a:latin typeface="Google Sans"/>
              <a:ea typeface="Google Sans"/>
              <a:cs typeface="Google Sans"/>
              <a:sym typeface="Google Sans"/>
            </a:endParaRPr>
          </a:p>
        </p:txBody>
      </p:sp>
      <p:sp>
        <p:nvSpPr>
          <p:cNvPr id="935" name="Google Shape;935;p182"/>
          <p:cNvSpPr txBox="1"/>
          <p:nvPr/>
        </p:nvSpPr>
        <p:spPr>
          <a:xfrm>
            <a:off x="2349575" y="3862398"/>
            <a:ext cx="729300" cy="36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1" i="0" lang="en" sz="1100" u="none" cap="none" strike="noStrike">
                <a:solidFill>
                  <a:schemeClr val="dk1"/>
                </a:solidFill>
                <a:latin typeface="Google Sans"/>
                <a:ea typeface="Google Sans"/>
                <a:cs typeface="Google Sans"/>
                <a:sym typeface="Google Sans"/>
              </a:rPr>
              <a:t>Short </a:t>
            </a:r>
            <a:r>
              <a:rPr b="1" lang="en" sz="1100">
                <a:solidFill>
                  <a:schemeClr val="dk1"/>
                </a:solidFill>
                <a:latin typeface="Google Sans"/>
                <a:ea typeface="Google Sans"/>
                <a:cs typeface="Google Sans"/>
                <a:sym typeface="Google Sans"/>
              </a:rPr>
              <a:t>l</a:t>
            </a:r>
            <a:r>
              <a:rPr b="1" i="0" lang="en" sz="1100" u="none" cap="none" strike="noStrike">
                <a:solidFill>
                  <a:schemeClr val="dk1"/>
                </a:solidFill>
                <a:latin typeface="Google Sans"/>
                <a:ea typeface="Google Sans"/>
                <a:cs typeface="Google Sans"/>
                <a:sym typeface="Google Sans"/>
              </a:rPr>
              <a:t>abel</a:t>
            </a:r>
            <a:endParaRPr b="1" sz="500">
              <a:solidFill>
                <a:schemeClr val="dk1"/>
              </a:solidFill>
              <a:latin typeface="Google Sans"/>
              <a:ea typeface="Google Sans"/>
              <a:cs typeface="Google Sans"/>
              <a:sym typeface="Google Sans"/>
            </a:endParaRPr>
          </a:p>
        </p:txBody>
      </p:sp>
      <p:sp>
        <p:nvSpPr>
          <p:cNvPr id="936" name="Google Shape;936;p182"/>
          <p:cNvSpPr/>
          <p:nvPr/>
        </p:nvSpPr>
        <p:spPr>
          <a:xfrm>
            <a:off x="1226694" y="3105829"/>
            <a:ext cx="686100" cy="686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37" name="Google Shape;937;p182"/>
          <p:cNvSpPr/>
          <p:nvPr/>
        </p:nvSpPr>
        <p:spPr>
          <a:xfrm>
            <a:off x="2371182" y="3105829"/>
            <a:ext cx="686100" cy="686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38" name="Google Shape;938;p182"/>
          <p:cNvSpPr txBox="1"/>
          <p:nvPr/>
        </p:nvSpPr>
        <p:spPr>
          <a:xfrm>
            <a:off x="1205100" y="3862398"/>
            <a:ext cx="729300" cy="36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1" i="0" lang="en" sz="1100" u="none" cap="none" strike="noStrike">
                <a:solidFill>
                  <a:schemeClr val="dk1"/>
                </a:solidFill>
                <a:latin typeface="Google Sans"/>
                <a:ea typeface="Google Sans"/>
                <a:cs typeface="Google Sans"/>
                <a:sym typeface="Google Sans"/>
              </a:rPr>
              <a:t>Short </a:t>
            </a:r>
            <a:r>
              <a:rPr b="1" lang="en" sz="1100">
                <a:solidFill>
                  <a:schemeClr val="dk1"/>
                </a:solidFill>
                <a:latin typeface="Google Sans"/>
                <a:ea typeface="Google Sans"/>
                <a:cs typeface="Google Sans"/>
                <a:sym typeface="Google Sans"/>
              </a:rPr>
              <a:t>l</a:t>
            </a:r>
            <a:r>
              <a:rPr b="1" i="0" lang="en" sz="1100" u="none" cap="none" strike="noStrike">
                <a:solidFill>
                  <a:schemeClr val="dk1"/>
                </a:solidFill>
                <a:latin typeface="Google Sans"/>
                <a:ea typeface="Google Sans"/>
                <a:cs typeface="Google Sans"/>
                <a:sym typeface="Google Sans"/>
              </a:rPr>
              <a:t>abel</a:t>
            </a:r>
            <a:endParaRPr b="1" sz="500">
              <a:solidFill>
                <a:schemeClr val="dk1"/>
              </a:solidFill>
              <a:latin typeface="Google Sans"/>
              <a:ea typeface="Google Sans"/>
              <a:cs typeface="Google Sans"/>
              <a:sym typeface="Google Sans"/>
            </a:endParaRPr>
          </a:p>
        </p:txBody>
      </p:sp>
      <p:cxnSp>
        <p:nvCxnSpPr>
          <p:cNvPr id="939" name="Google Shape;939;p182"/>
          <p:cNvCxnSpPr/>
          <p:nvPr/>
        </p:nvCxnSpPr>
        <p:spPr>
          <a:xfrm>
            <a:off x="5795025" y="2072100"/>
            <a:ext cx="629400" cy="0"/>
          </a:xfrm>
          <a:prstGeom prst="straightConnector1">
            <a:avLst/>
          </a:prstGeom>
          <a:noFill/>
          <a:ln cap="flat" cmpd="sng" w="19050">
            <a:solidFill>
              <a:schemeClr val="dk1"/>
            </a:solidFill>
            <a:prstDash val="solid"/>
            <a:round/>
            <a:headEnd len="med" w="med" type="none"/>
            <a:tailEnd len="med" w="med" type="triangle"/>
          </a:ln>
        </p:spPr>
      </p:cxnSp>
      <p:cxnSp>
        <p:nvCxnSpPr>
          <p:cNvPr id="940" name="Google Shape;940;p182"/>
          <p:cNvCxnSpPr/>
          <p:nvPr/>
        </p:nvCxnSpPr>
        <p:spPr>
          <a:xfrm flipH="1">
            <a:off x="3613250" y="3447750"/>
            <a:ext cx="876600" cy="1200"/>
          </a:xfrm>
          <a:prstGeom prst="straightConnector1">
            <a:avLst/>
          </a:prstGeom>
          <a:noFill/>
          <a:ln cap="flat" cmpd="sng" w="19050">
            <a:solidFill>
              <a:schemeClr val="dk1"/>
            </a:solidFill>
            <a:prstDash val="solid"/>
            <a:round/>
            <a:headEnd len="med" w="med" type="none"/>
            <a:tailEnd len="med" w="med" type="triangle"/>
          </a:ln>
        </p:spPr>
      </p:cxnSp>
      <p:cxnSp>
        <p:nvCxnSpPr>
          <p:cNvPr id="941" name="Google Shape;941;p182"/>
          <p:cNvCxnSpPr/>
          <p:nvPr/>
        </p:nvCxnSpPr>
        <p:spPr>
          <a:xfrm flipH="1">
            <a:off x="6129075" y="3448275"/>
            <a:ext cx="876600" cy="1200"/>
          </a:xfrm>
          <a:prstGeom prst="straightConnector1">
            <a:avLst/>
          </a:prstGeom>
          <a:noFill/>
          <a:ln cap="flat" cmpd="sng" w="19050">
            <a:solidFill>
              <a:schemeClr val="dk1"/>
            </a:solidFill>
            <a:prstDash val="solid"/>
            <a:round/>
            <a:headEnd len="med" w="med" type="none"/>
            <a:tailEnd len="med" w="med" type="triangle"/>
          </a:ln>
        </p:spPr>
      </p:cxnSp>
      <p:sp>
        <p:nvSpPr>
          <p:cNvPr id="942" name="Google Shape;942;p182"/>
          <p:cNvSpPr/>
          <p:nvPr/>
        </p:nvSpPr>
        <p:spPr>
          <a:xfrm>
            <a:off x="4278638" y="1388291"/>
            <a:ext cx="1722600" cy="3149100"/>
          </a:xfrm>
          <a:prstGeom prst="roundRect">
            <a:avLst>
              <a:gd fmla="val 0" name="adj"/>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43" name="Google Shape;943;p182"/>
          <p:cNvSpPr txBox="1"/>
          <p:nvPr/>
        </p:nvSpPr>
        <p:spPr>
          <a:xfrm>
            <a:off x="4780813" y="2485611"/>
            <a:ext cx="729300" cy="36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1" i="0" lang="en" sz="1100" u="none" cap="none" strike="noStrike">
                <a:solidFill>
                  <a:schemeClr val="dk1"/>
                </a:solidFill>
                <a:latin typeface="Google Sans"/>
                <a:ea typeface="Google Sans"/>
                <a:cs typeface="Google Sans"/>
                <a:sym typeface="Google Sans"/>
              </a:rPr>
              <a:t>Short </a:t>
            </a:r>
            <a:r>
              <a:rPr b="1" lang="en" sz="1100">
                <a:solidFill>
                  <a:schemeClr val="dk1"/>
                </a:solidFill>
                <a:latin typeface="Google Sans"/>
                <a:ea typeface="Google Sans"/>
                <a:cs typeface="Google Sans"/>
                <a:sym typeface="Google Sans"/>
              </a:rPr>
              <a:t>l</a:t>
            </a:r>
            <a:r>
              <a:rPr b="1" i="0" lang="en" sz="1100" u="none" cap="none" strike="noStrike">
                <a:solidFill>
                  <a:schemeClr val="dk1"/>
                </a:solidFill>
                <a:latin typeface="Google Sans"/>
                <a:ea typeface="Google Sans"/>
                <a:cs typeface="Google Sans"/>
                <a:sym typeface="Google Sans"/>
              </a:rPr>
              <a:t>abel</a:t>
            </a:r>
            <a:endParaRPr b="1" sz="500">
              <a:solidFill>
                <a:schemeClr val="dk1"/>
              </a:solidFill>
              <a:latin typeface="Google Sans"/>
              <a:ea typeface="Google Sans"/>
              <a:cs typeface="Google Sans"/>
              <a:sym typeface="Google Sans"/>
            </a:endParaRPr>
          </a:p>
        </p:txBody>
      </p:sp>
      <p:sp>
        <p:nvSpPr>
          <p:cNvPr id="944" name="Google Shape;944;p182"/>
          <p:cNvSpPr/>
          <p:nvPr/>
        </p:nvSpPr>
        <p:spPr>
          <a:xfrm>
            <a:off x="4802419" y="1729042"/>
            <a:ext cx="686100" cy="686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45" name="Google Shape;945;p182"/>
          <p:cNvSpPr txBox="1"/>
          <p:nvPr/>
        </p:nvSpPr>
        <p:spPr>
          <a:xfrm>
            <a:off x="4780813" y="3776261"/>
            <a:ext cx="729300" cy="36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1" i="0" lang="en" sz="1100" u="none" cap="none" strike="noStrike">
                <a:solidFill>
                  <a:schemeClr val="dk1"/>
                </a:solidFill>
                <a:latin typeface="Google Sans"/>
                <a:ea typeface="Google Sans"/>
                <a:cs typeface="Google Sans"/>
                <a:sym typeface="Google Sans"/>
              </a:rPr>
              <a:t>Short </a:t>
            </a:r>
            <a:r>
              <a:rPr b="1" lang="en" sz="1100">
                <a:solidFill>
                  <a:schemeClr val="dk1"/>
                </a:solidFill>
                <a:latin typeface="Google Sans"/>
                <a:ea typeface="Google Sans"/>
                <a:cs typeface="Google Sans"/>
                <a:sym typeface="Google Sans"/>
              </a:rPr>
              <a:t>l</a:t>
            </a:r>
            <a:r>
              <a:rPr b="1" i="0" lang="en" sz="1100" u="none" cap="none" strike="noStrike">
                <a:solidFill>
                  <a:schemeClr val="dk1"/>
                </a:solidFill>
                <a:latin typeface="Google Sans"/>
                <a:ea typeface="Google Sans"/>
                <a:cs typeface="Google Sans"/>
                <a:sym typeface="Google Sans"/>
              </a:rPr>
              <a:t>abel</a:t>
            </a:r>
            <a:endParaRPr b="1" sz="500">
              <a:solidFill>
                <a:schemeClr val="dk1"/>
              </a:solidFill>
              <a:latin typeface="Google Sans"/>
              <a:ea typeface="Google Sans"/>
              <a:cs typeface="Google Sans"/>
              <a:sym typeface="Google Sans"/>
            </a:endParaRPr>
          </a:p>
        </p:txBody>
      </p:sp>
      <p:sp>
        <p:nvSpPr>
          <p:cNvPr id="946" name="Google Shape;946;p182"/>
          <p:cNvSpPr/>
          <p:nvPr/>
        </p:nvSpPr>
        <p:spPr>
          <a:xfrm>
            <a:off x="4802419" y="3019692"/>
            <a:ext cx="686100" cy="686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47" name="Google Shape;947;p182"/>
          <p:cNvSpPr/>
          <p:nvPr/>
        </p:nvSpPr>
        <p:spPr>
          <a:xfrm>
            <a:off x="6578553" y="1404960"/>
            <a:ext cx="1714200" cy="3115800"/>
          </a:xfrm>
          <a:prstGeom prst="roundRect">
            <a:avLst>
              <a:gd fmla="val 0" name="adj"/>
            </a:avLst>
          </a:prstGeom>
          <a:solidFill>
            <a:schemeClr val="accent4"/>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48" name="Google Shape;948;p182"/>
          <p:cNvSpPr txBox="1"/>
          <p:nvPr/>
        </p:nvSpPr>
        <p:spPr>
          <a:xfrm>
            <a:off x="7111888" y="2410111"/>
            <a:ext cx="729300" cy="36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1" i="0" lang="en" sz="1100" u="none" cap="none" strike="noStrike">
                <a:solidFill>
                  <a:schemeClr val="dk1"/>
                </a:solidFill>
                <a:latin typeface="Google Sans"/>
                <a:ea typeface="Google Sans"/>
                <a:cs typeface="Google Sans"/>
                <a:sym typeface="Google Sans"/>
              </a:rPr>
              <a:t>Short </a:t>
            </a:r>
            <a:r>
              <a:rPr b="1" lang="en" sz="1100">
                <a:solidFill>
                  <a:schemeClr val="dk1"/>
                </a:solidFill>
                <a:latin typeface="Google Sans"/>
                <a:ea typeface="Google Sans"/>
                <a:cs typeface="Google Sans"/>
                <a:sym typeface="Google Sans"/>
              </a:rPr>
              <a:t>l</a:t>
            </a:r>
            <a:r>
              <a:rPr b="1" i="0" lang="en" sz="1100" u="none" cap="none" strike="noStrike">
                <a:solidFill>
                  <a:schemeClr val="dk1"/>
                </a:solidFill>
                <a:latin typeface="Google Sans"/>
                <a:ea typeface="Google Sans"/>
                <a:cs typeface="Google Sans"/>
                <a:sym typeface="Google Sans"/>
              </a:rPr>
              <a:t>abel</a:t>
            </a:r>
            <a:endParaRPr b="1" sz="500">
              <a:solidFill>
                <a:schemeClr val="dk1"/>
              </a:solidFill>
              <a:latin typeface="Google Sans"/>
              <a:ea typeface="Google Sans"/>
              <a:cs typeface="Google Sans"/>
              <a:sym typeface="Google Sans"/>
            </a:endParaRPr>
          </a:p>
        </p:txBody>
      </p:sp>
      <p:sp>
        <p:nvSpPr>
          <p:cNvPr id="949" name="Google Shape;949;p182"/>
          <p:cNvSpPr/>
          <p:nvPr/>
        </p:nvSpPr>
        <p:spPr>
          <a:xfrm>
            <a:off x="7133494" y="1653542"/>
            <a:ext cx="686100" cy="686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50" name="Google Shape;950;p182"/>
          <p:cNvSpPr txBox="1"/>
          <p:nvPr/>
        </p:nvSpPr>
        <p:spPr>
          <a:xfrm>
            <a:off x="7111888" y="3700761"/>
            <a:ext cx="729300" cy="36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1" i="0" lang="en" sz="1100" u="none" cap="none" strike="noStrike">
                <a:solidFill>
                  <a:schemeClr val="dk1"/>
                </a:solidFill>
                <a:latin typeface="Google Sans"/>
                <a:ea typeface="Google Sans"/>
                <a:cs typeface="Google Sans"/>
                <a:sym typeface="Google Sans"/>
              </a:rPr>
              <a:t>Short </a:t>
            </a:r>
            <a:r>
              <a:rPr b="1" lang="en" sz="1100">
                <a:solidFill>
                  <a:schemeClr val="dk1"/>
                </a:solidFill>
                <a:latin typeface="Google Sans"/>
                <a:ea typeface="Google Sans"/>
                <a:cs typeface="Google Sans"/>
                <a:sym typeface="Google Sans"/>
              </a:rPr>
              <a:t>l</a:t>
            </a:r>
            <a:r>
              <a:rPr b="1" i="0" lang="en" sz="1100" u="none" cap="none" strike="noStrike">
                <a:solidFill>
                  <a:schemeClr val="dk1"/>
                </a:solidFill>
                <a:latin typeface="Google Sans"/>
                <a:ea typeface="Google Sans"/>
                <a:cs typeface="Google Sans"/>
                <a:sym typeface="Google Sans"/>
              </a:rPr>
              <a:t>abel</a:t>
            </a:r>
            <a:endParaRPr b="1" sz="500">
              <a:solidFill>
                <a:schemeClr val="dk1"/>
              </a:solidFill>
              <a:latin typeface="Google Sans"/>
              <a:ea typeface="Google Sans"/>
              <a:cs typeface="Google Sans"/>
              <a:sym typeface="Google Sans"/>
            </a:endParaRPr>
          </a:p>
        </p:txBody>
      </p:sp>
      <p:sp>
        <p:nvSpPr>
          <p:cNvPr id="951" name="Google Shape;951;p182"/>
          <p:cNvSpPr/>
          <p:nvPr/>
        </p:nvSpPr>
        <p:spPr>
          <a:xfrm>
            <a:off x="7133494" y="2944192"/>
            <a:ext cx="686100" cy="686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83"/>
          <p:cNvSpPr/>
          <p:nvPr/>
        </p:nvSpPr>
        <p:spPr>
          <a:xfrm>
            <a:off x="850900" y="1899296"/>
            <a:ext cx="1437000" cy="2575800"/>
          </a:xfrm>
          <a:prstGeom prst="roundRect">
            <a:avLst>
              <a:gd fmla="val 0" name="adj"/>
            </a:avLst>
          </a:prstGeom>
          <a:solidFill>
            <a:srgbClr val="FFFFFF"/>
          </a:solidFill>
          <a:ln>
            <a:noFill/>
          </a:ln>
          <a:effectLst>
            <a:outerShdw blurRad="152400" rotWithShape="0">
              <a:srgbClr val="000000">
                <a:alpha val="2471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Caption</a:t>
            </a:r>
            <a:endParaRPr sz="500"/>
          </a:p>
        </p:txBody>
      </p:sp>
      <p:sp>
        <p:nvSpPr>
          <p:cNvPr id="957" name="Google Shape;957;p183"/>
          <p:cNvSpPr txBox="1"/>
          <p:nvPr/>
        </p:nvSpPr>
        <p:spPr>
          <a:xfrm>
            <a:off x="850900" y="1434804"/>
            <a:ext cx="8526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Large Box</a:t>
            </a:r>
            <a:endParaRPr sz="500"/>
          </a:p>
        </p:txBody>
      </p:sp>
      <p:sp>
        <p:nvSpPr>
          <p:cNvPr id="958" name="Google Shape;958;p183"/>
          <p:cNvSpPr/>
          <p:nvPr/>
        </p:nvSpPr>
        <p:spPr>
          <a:xfrm>
            <a:off x="2428447" y="1899296"/>
            <a:ext cx="1437000" cy="2561400"/>
          </a:xfrm>
          <a:prstGeom prst="roundRect">
            <a:avLst>
              <a:gd fmla="val 0" name="adj"/>
            </a:avLst>
          </a:prstGeom>
          <a:solidFill>
            <a:srgbClr val="FFFFFF"/>
          </a:solidFill>
          <a:ln cap="flat" cmpd="sng" w="19050">
            <a:solidFill>
              <a:srgbClr val="1A73E8"/>
            </a:solidFill>
            <a:prstDash val="solid"/>
            <a:miter lim="400000"/>
            <a:headEnd len="sm" w="sm" type="none"/>
            <a:tailEnd len="sm" w="sm" type="none"/>
          </a:ln>
          <a:effectLst>
            <a:outerShdw blurRad="152400" rotWithShape="0">
              <a:srgbClr val="000000">
                <a:alpha val="2471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Caption</a:t>
            </a:r>
            <a:endParaRPr sz="500"/>
          </a:p>
        </p:txBody>
      </p:sp>
      <p:sp>
        <p:nvSpPr>
          <p:cNvPr id="959" name="Google Shape;959;p183"/>
          <p:cNvSpPr txBox="1"/>
          <p:nvPr/>
        </p:nvSpPr>
        <p:spPr>
          <a:xfrm>
            <a:off x="1248501" y="2960301"/>
            <a:ext cx="3852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15</a:t>
            </a:r>
            <a:r>
              <a:rPr b="0" i="0" lang="en" sz="500" u="none" cap="none" strike="noStrike">
                <a:solidFill>
                  <a:srgbClr val="B1B8C0"/>
                </a:solidFill>
                <a:latin typeface="Google Sans Medium"/>
                <a:ea typeface="Google Sans Medium"/>
                <a:cs typeface="Google Sans Medium"/>
                <a:sym typeface="Google Sans Medium"/>
              </a:rPr>
              <a:t>pt Caption</a:t>
            </a:r>
            <a:endParaRPr sz="500"/>
          </a:p>
        </p:txBody>
      </p:sp>
      <p:sp>
        <p:nvSpPr>
          <p:cNvPr id="960" name="Google Shape;960;p183"/>
          <p:cNvSpPr txBox="1"/>
          <p:nvPr/>
        </p:nvSpPr>
        <p:spPr>
          <a:xfrm>
            <a:off x="2518547" y="1968625"/>
            <a:ext cx="5586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2</a:t>
            </a:r>
            <a:r>
              <a:rPr b="0" i="0" lang="en" sz="500" u="none" cap="none" strike="noStrike">
                <a:solidFill>
                  <a:srgbClr val="B1B8C0"/>
                </a:solidFill>
                <a:latin typeface="Google Sans Medium"/>
                <a:ea typeface="Google Sans Medium"/>
                <a:cs typeface="Google Sans Medium"/>
                <a:sym typeface="Google Sans Medium"/>
              </a:rPr>
              <a:t>pt Object Border</a:t>
            </a:r>
            <a:endParaRPr sz="500"/>
          </a:p>
        </p:txBody>
      </p:sp>
      <p:sp>
        <p:nvSpPr>
          <p:cNvPr id="961" name="Google Shape;961;p183"/>
          <p:cNvSpPr txBox="1"/>
          <p:nvPr/>
        </p:nvSpPr>
        <p:spPr>
          <a:xfrm>
            <a:off x="4279715" y="1434804"/>
            <a:ext cx="10707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Medium </a:t>
            </a:r>
            <a:r>
              <a:rPr lang="en" sz="1500">
                <a:latin typeface="Google Sans"/>
                <a:ea typeface="Google Sans"/>
                <a:cs typeface="Google Sans"/>
                <a:sym typeface="Google Sans"/>
              </a:rPr>
              <a:t>b</a:t>
            </a:r>
            <a:r>
              <a:rPr b="0" i="0" lang="en" sz="1500" u="none" cap="none" strike="noStrike">
                <a:solidFill>
                  <a:srgbClr val="000000"/>
                </a:solidFill>
                <a:latin typeface="Google Sans"/>
                <a:ea typeface="Google Sans"/>
                <a:cs typeface="Google Sans"/>
                <a:sym typeface="Google Sans"/>
              </a:rPr>
              <a:t>ox</a:t>
            </a:r>
            <a:endParaRPr sz="500"/>
          </a:p>
        </p:txBody>
      </p:sp>
      <p:sp>
        <p:nvSpPr>
          <p:cNvPr id="962" name="Google Shape;962;p183"/>
          <p:cNvSpPr/>
          <p:nvPr/>
        </p:nvSpPr>
        <p:spPr>
          <a:xfrm>
            <a:off x="4291548" y="1910393"/>
            <a:ext cx="1129800" cy="554700"/>
          </a:xfrm>
          <a:prstGeom prst="roundRect">
            <a:avLst>
              <a:gd fmla="val 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000" u="none" cap="none" strike="noStrike">
                <a:solidFill>
                  <a:srgbClr val="1A1A1A"/>
                </a:solidFill>
                <a:latin typeface="Google Sans Medium"/>
                <a:ea typeface="Google Sans Medium"/>
                <a:cs typeface="Google Sans Medium"/>
                <a:sym typeface="Google Sans Medium"/>
              </a:rPr>
              <a:t>Caption</a:t>
            </a:r>
            <a:endParaRPr sz="400"/>
          </a:p>
        </p:txBody>
      </p:sp>
      <p:sp>
        <p:nvSpPr>
          <p:cNvPr id="963" name="Google Shape;963;p183"/>
          <p:cNvSpPr/>
          <p:nvPr/>
        </p:nvSpPr>
        <p:spPr>
          <a:xfrm>
            <a:off x="4298765" y="2580668"/>
            <a:ext cx="1115400" cy="547800"/>
          </a:xfrm>
          <a:prstGeom prst="roundRect">
            <a:avLst>
              <a:gd fmla="val 0" name="adj"/>
            </a:avLst>
          </a:prstGeom>
          <a:solidFill>
            <a:srgbClr val="FFFFFF"/>
          </a:solidFill>
          <a:ln cap="flat" cmpd="sng" w="1905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000" u="none" cap="none" strike="noStrike">
                <a:solidFill>
                  <a:srgbClr val="1A1A1A"/>
                </a:solidFill>
                <a:latin typeface="Google Sans Medium"/>
                <a:ea typeface="Google Sans Medium"/>
                <a:cs typeface="Google Sans Medium"/>
                <a:sym typeface="Google Sans Medium"/>
              </a:rPr>
              <a:t>Caption</a:t>
            </a:r>
            <a:endParaRPr sz="1000"/>
          </a:p>
        </p:txBody>
      </p:sp>
      <p:sp>
        <p:nvSpPr>
          <p:cNvPr id="964" name="Google Shape;964;p183"/>
          <p:cNvSpPr/>
          <p:nvPr/>
        </p:nvSpPr>
        <p:spPr>
          <a:xfrm>
            <a:off x="4298765" y="3247445"/>
            <a:ext cx="1115400" cy="547800"/>
          </a:xfrm>
          <a:prstGeom prst="roundRect">
            <a:avLst>
              <a:gd fmla="val 0" name="adj"/>
            </a:avLst>
          </a:prstGeom>
          <a:solidFill>
            <a:srgbClr val="FFFFFF"/>
          </a:solidFill>
          <a:ln cap="flat" cmpd="sng" w="19050">
            <a:solidFill>
              <a:srgbClr val="1A73E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000" u="none" cap="none" strike="noStrike">
                <a:solidFill>
                  <a:srgbClr val="1A1A1A"/>
                </a:solidFill>
                <a:latin typeface="Google Sans Medium"/>
                <a:ea typeface="Google Sans Medium"/>
                <a:cs typeface="Google Sans Medium"/>
                <a:sym typeface="Google Sans Medium"/>
              </a:rPr>
              <a:t>Caption</a:t>
            </a:r>
            <a:endParaRPr sz="1000"/>
          </a:p>
        </p:txBody>
      </p:sp>
      <p:sp>
        <p:nvSpPr>
          <p:cNvPr id="965" name="Google Shape;965;p183"/>
          <p:cNvSpPr/>
          <p:nvPr/>
        </p:nvSpPr>
        <p:spPr>
          <a:xfrm>
            <a:off x="4298765" y="3914236"/>
            <a:ext cx="1115400" cy="547800"/>
          </a:xfrm>
          <a:prstGeom prst="roundRect">
            <a:avLst>
              <a:gd fmla="val 0" name="adj"/>
            </a:avLst>
          </a:prstGeom>
          <a:solidFill>
            <a:srgbClr val="FFFFFF"/>
          </a:solidFill>
          <a:ln cap="flat" cmpd="sng" w="19050">
            <a:solidFill>
              <a:srgbClr val="0F9D5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000" u="none" cap="none" strike="noStrike">
                <a:solidFill>
                  <a:srgbClr val="1A1A1A"/>
                </a:solidFill>
                <a:latin typeface="Google Sans Medium"/>
                <a:ea typeface="Google Sans Medium"/>
                <a:cs typeface="Google Sans Medium"/>
                <a:sym typeface="Google Sans Medium"/>
              </a:rPr>
              <a:t>Caption</a:t>
            </a:r>
            <a:endParaRPr sz="1000"/>
          </a:p>
        </p:txBody>
      </p:sp>
      <p:sp>
        <p:nvSpPr>
          <p:cNvPr id="966" name="Google Shape;966;p183"/>
          <p:cNvSpPr txBox="1"/>
          <p:nvPr/>
        </p:nvSpPr>
        <p:spPr>
          <a:xfrm>
            <a:off x="6000850" y="1434804"/>
            <a:ext cx="8223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Small </a:t>
            </a:r>
            <a:r>
              <a:rPr lang="en" sz="1500">
                <a:latin typeface="Google Sans"/>
                <a:ea typeface="Google Sans"/>
                <a:cs typeface="Google Sans"/>
                <a:sym typeface="Google Sans"/>
              </a:rPr>
              <a:t>b</a:t>
            </a:r>
            <a:r>
              <a:rPr b="0" i="0" lang="en" sz="1500" u="none" cap="none" strike="noStrike">
                <a:solidFill>
                  <a:srgbClr val="000000"/>
                </a:solidFill>
                <a:latin typeface="Google Sans"/>
                <a:ea typeface="Google Sans"/>
                <a:cs typeface="Google Sans"/>
                <a:sym typeface="Google Sans"/>
              </a:rPr>
              <a:t>ox</a:t>
            </a:r>
            <a:endParaRPr sz="500"/>
          </a:p>
        </p:txBody>
      </p:sp>
      <p:sp>
        <p:nvSpPr>
          <p:cNvPr id="967" name="Google Shape;967;p183"/>
          <p:cNvSpPr txBox="1"/>
          <p:nvPr/>
        </p:nvSpPr>
        <p:spPr>
          <a:xfrm>
            <a:off x="4376684" y="2639837"/>
            <a:ext cx="5586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2</a:t>
            </a:r>
            <a:r>
              <a:rPr b="0" i="0" lang="en" sz="500" u="none" cap="none" strike="noStrike">
                <a:solidFill>
                  <a:srgbClr val="B1B8C0"/>
                </a:solidFill>
                <a:latin typeface="Google Sans Medium"/>
                <a:ea typeface="Google Sans Medium"/>
                <a:cs typeface="Google Sans Medium"/>
                <a:sym typeface="Google Sans Medium"/>
              </a:rPr>
              <a:t>pt Object Border</a:t>
            </a:r>
            <a:endParaRPr sz="500"/>
          </a:p>
        </p:txBody>
      </p:sp>
      <p:sp>
        <p:nvSpPr>
          <p:cNvPr id="968" name="Google Shape;968;p183"/>
          <p:cNvSpPr/>
          <p:nvPr/>
        </p:nvSpPr>
        <p:spPr>
          <a:xfrm>
            <a:off x="6000850" y="1901124"/>
            <a:ext cx="1141800" cy="573300"/>
          </a:xfrm>
          <a:prstGeom prst="roundRect">
            <a:avLst>
              <a:gd fmla="val 0" name="adj"/>
            </a:avLst>
          </a:prstGeom>
          <a:solidFill>
            <a:srgbClr val="DCE5E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900"/>
              <a:buFont typeface="Google Sans"/>
              <a:buNone/>
            </a:pPr>
            <a:r>
              <a:rPr b="0" i="0" lang="en" sz="800" u="none" cap="none" strike="noStrike">
                <a:solidFill>
                  <a:srgbClr val="1A1A1A"/>
                </a:solidFill>
                <a:latin typeface="Google Sans"/>
                <a:ea typeface="Google Sans"/>
                <a:cs typeface="Google Sans"/>
                <a:sym typeface="Google Sans"/>
              </a:rPr>
              <a:t>Caption</a:t>
            </a:r>
            <a:endParaRPr sz="800"/>
          </a:p>
        </p:txBody>
      </p:sp>
      <p:sp>
        <p:nvSpPr>
          <p:cNvPr id="969" name="Google Shape;969;p183"/>
          <p:cNvSpPr txBox="1"/>
          <p:nvPr/>
        </p:nvSpPr>
        <p:spPr>
          <a:xfrm>
            <a:off x="5996074" y="1688940"/>
            <a:ext cx="11865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285F4"/>
              </a:buClr>
              <a:buSzPts val="600"/>
              <a:buFont typeface="Google Sans Medium"/>
              <a:buNone/>
            </a:pPr>
            <a:r>
              <a:rPr b="0" i="0" lang="en" sz="600" u="none" cap="none" strike="noStrike">
                <a:solidFill>
                  <a:srgbClr val="4285F4"/>
                </a:solidFill>
                <a:latin typeface="Google Sans Medium"/>
                <a:ea typeface="Google Sans Medium"/>
                <a:cs typeface="Google Sans Medium"/>
                <a:sym typeface="Google Sans Medium"/>
              </a:rPr>
              <a:t>Use for nested items only</a:t>
            </a:r>
            <a:endParaRPr sz="500"/>
          </a:p>
        </p:txBody>
      </p:sp>
      <p:sp>
        <p:nvSpPr>
          <p:cNvPr id="970" name="Google Shape;970;p183"/>
          <p:cNvSpPr txBox="1"/>
          <p:nvPr/>
        </p:nvSpPr>
        <p:spPr>
          <a:xfrm>
            <a:off x="4619602" y="2303350"/>
            <a:ext cx="4782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1</a:t>
            </a:r>
            <a:r>
              <a:rPr b="0" i="0" lang="en" sz="500" u="none" cap="none" strike="noStrike">
                <a:solidFill>
                  <a:srgbClr val="B1B8C0"/>
                </a:solidFill>
                <a:latin typeface="Google Sans Medium"/>
                <a:ea typeface="Google Sans Medium"/>
                <a:cs typeface="Google Sans Medium"/>
                <a:sym typeface="Google Sans Medium"/>
              </a:rPr>
              <a:t>0pt Caption</a:t>
            </a:r>
            <a:endParaRPr sz="500"/>
          </a:p>
        </p:txBody>
      </p:sp>
      <p:sp>
        <p:nvSpPr>
          <p:cNvPr id="971" name="Google Shape;971;p183"/>
          <p:cNvSpPr txBox="1"/>
          <p:nvPr/>
        </p:nvSpPr>
        <p:spPr>
          <a:xfrm>
            <a:off x="6363279" y="2303348"/>
            <a:ext cx="5334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8</a:t>
            </a:r>
            <a:r>
              <a:rPr b="0" i="0" lang="en" sz="500" u="none" cap="none" strike="noStrike">
                <a:solidFill>
                  <a:srgbClr val="B1B8C0"/>
                </a:solidFill>
                <a:latin typeface="Google Sans Medium"/>
                <a:ea typeface="Google Sans Medium"/>
                <a:cs typeface="Google Sans Medium"/>
                <a:sym typeface="Google Sans Medium"/>
              </a:rPr>
              <a:t>pt Caption</a:t>
            </a:r>
            <a:endParaRPr sz="500"/>
          </a:p>
        </p:txBody>
      </p:sp>
      <p:sp>
        <p:nvSpPr>
          <p:cNvPr id="972" name="Google Shape;972;p183"/>
          <p:cNvSpPr txBox="1"/>
          <p:nvPr/>
        </p:nvSpPr>
        <p:spPr>
          <a:xfrm>
            <a:off x="6000850" y="2848382"/>
            <a:ext cx="5541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Labels</a:t>
            </a:r>
            <a:endParaRPr sz="500"/>
          </a:p>
        </p:txBody>
      </p:sp>
      <p:sp>
        <p:nvSpPr>
          <p:cNvPr id="973" name="Google Shape;973;p183"/>
          <p:cNvSpPr/>
          <p:nvPr/>
        </p:nvSpPr>
        <p:spPr>
          <a:xfrm>
            <a:off x="6002765" y="4062803"/>
            <a:ext cx="1437000" cy="283800"/>
          </a:xfrm>
          <a:prstGeom prst="roundRect">
            <a:avLst>
              <a:gd fmla="val 50000" name="adj"/>
            </a:avLst>
          </a:prstGeom>
          <a:solidFill>
            <a:srgbClr val="1A73E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i="0" lang="en" sz="1000" u="none" cap="none" strike="noStrike">
                <a:solidFill>
                  <a:srgbClr val="FFFFFF"/>
                </a:solidFill>
                <a:latin typeface="Google Sans"/>
                <a:ea typeface="Google Sans"/>
                <a:cs typeface="Google Sans"/>
                <a:sym typeface="Google Sans"/>
              </a:rPr>
              <a:t>Label</a:t>
            </a:r>
            <a:endParaRPr sz="400"/>
          </a:p>
        </p:txBody>
      </p:sp>
      <p:sp>
        <p:nvSpPr>
          <p:cNvPr id="974" name="Google Shape;974;p183"/>
          <p:cNvSpPr/>
          <p:nvPr/>
        </p:nvSpPr>
        <p:spPr>
          <a:xfrm>
            <a:off x="6008171" y="3332390"/>
            <a:ext cx="1416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000" u="none" cap="none" strike="noStrike">
                <a:solidFill>
                  <a:srgbClr val="5F6368"/>
                </a:solidFill>
                <a:latin typeface="Google Sans Medium"/>
                <a:ea typeface="Google Sans Medium"/>
                <a:cs typeface="Google Sans Medium"/>
                <a:sym typeface="Google Sans Medium"/>
              </a:rPr>
              <a:t>Label</a:t>
            </a:r>
            <a:endParaRPr sz="400"/>
          </a:p>
        </p:txBody>
      </p:sp>
      <p:sp>
        <p:nvSpPr>
          <p:cNvPr id="975" name="Google Shape;975;p183"/>
          <p:cNvSpPr txBox="1"/>
          <p:nvPr/>
        </p:nvSpPr>
        <p:spPr>
          <a:xfrm>
            <a:off x="6016096" y="3914225"/>
            <a:ext cx="1007400" cy="117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b="0" i="0" lang="en" sz="500" u="none" cap="none" strike="noStrike">
                <a:solidFill>
                  <a:srgbClr val="B1B8C0"/>
                </a:solidFill>
                <a:latin typeface="Google Sans Medium"/>
                <a:ea typeface="Google Sans Medium"/>
                <a:cs typeface="Google Sans Medium"/>
                <a:sym typeface="Google Sans Medium"/>
              </a:rPr>
              <a:t>Round Corner Radius</a:t>
            </a:r>
            <a:endParaRPr sz="500"/>
          </a:p>
        </p:txBody>
      </p:sp>
      <p:sp>
        <p:nvSpPr>
          <p:cNvPr id="976" name="Google Shape;976;p183"/>
          <p:cNvSpPr txBox="1"/>
          <p:nvPr/>
        </p:nvSpPr>
        <p:spPr>
          <a:xfrm>
            <a:off x="6098786" y="3433593"/>
            <a:ext cx="3816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10</a:t>
            </a:r>
            <a:r>
              <a:rPr b="0" i="0" lang="en" sz="500" u="none" cap="none" strike="noStrike">
                <a:solidFill>
                  <a:srgbClr val="B1B8C0"/>
                </a:solidFill>
                <a:latin typeface="Google Sans Medium"/>
                <a:ea typeface="Google Sans Medium"/>
                <a:cs typeface="Google Sans Medium"/>
                <a:sym typeface="Google Sans Medium"/>
              </a:rPr>
              <a:t>pt Caption</a:t>
            </a:r>
            <a:endParaRPr sz="500"/>
          </a:p>
        </p:txBody>
      </p:sp>
      <p:sp>
        <p:nvSpPr>
          <p:cNvPr id="977" name="Google Shape;977;p183"/>
          <p:cNvSpPr txBox="1"/>
          <p:nvPr/>
        </p:nvSpPr>
        <p:spPr>
          <a:xfrm>
            <a:off x="7715022" y="1434804"/>
            <a:ext cx="6192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Arrows</a:t>
            </a:r>
            <a:endParaRPr sz="500"/>
          </a:p>
        </p:txBody>
      </p:sp>
      <p:cxnSp>
        <p:nvCxnSpPr>
          <p:cNvPr id="978" name="Google Shape;978;p183"/>
          <p:cNvCxnSpPr/>
          <p:nvPr/>
        </p:nvCxnSpPr>
        <p:spPr>
          <a:xfrm>
            <a:off x="7709336" y="1921000"/>
            <a:ext cx="867600" cy="0"/>
          </a:xfrm>
          <a:prstGeom prst="straightConnector1">
            <a:avLst/>
          </a:prstGeom>
          <a:noFill/>
          <a:ln cap="flat" cmpd="sng" w="19050">
            <a:solidFill>
              <a:schemeClr val="dk1"/>
            </a:solidFill>
            <a:prstDash val="solid"/>
            <a:miter lim="400000"/>
            <a:headEnd len="sm" w="sm" type="none"/>
            <a:tailEnd len="med" w="med" type="triangle"/>
          </a:ln>
        </p:spPr>
      </p:cxnSp>
      <p:cxnSp>
        <p:nvCxnSpPr>
          <p:cNvPr id="979" name="Google Shape;979;p183"/>
          <p:cNvCxnSpPr/>
          <p:nvPr/>
        </p:nvCxnSpPr>
        <p:spPr>
          <a:xfrm>
            <a:off x="7709336" y="2571746"/>
            <a:ext cx="867600" cy="0"/>
          </a:xfrm>
          <a:prstGeom prst="straightConnector1">
            <a:avLst/>
          </a:prstGeom>
          <a:noFill/>
          <a:ln cap="flat" cmpd="sng" w="9525">
            <a:solidFill>
              <a:schemeClr val="dk1"/>
            </a:solidFill>
            <a:prstDash val="solid"/>
            <a:miter lim="400000"/>
            <a:headEnd len="sm" w="sm" type="none"/>
            <a:tailEnd len="med" w="med" type="triangle"/>
          </a:ln>
        </p:spPr>
      </p:cxnSp>
      <p:sp>
        <p:nvSpPr>
          <p:cNvPr id="980" name="Google Shape;980;p183"/>
          <p:cNvSpPr txBox="1"/>
          <p:nvPr/>
        </p:nvSpPr>
        <p:spPr>
          <a:xfrm>
            <a:off x="7709318" y="2088000"/>
            <a:ext cx="8676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b="0" i="0" lang="en" sz="500" u="none" cap="none" strike="noStrike">
                <a:solidFill>
                  <a:srgbClr val="B1B8C0"/>
                </a:solidFill>
                <a:latin typeface="Google Sans Medium"/>
                <a:ea typeface="Google Sans Medium"/>
                <a:cs typeface="Google Sans Medium"/>
                <a:sym typeface="Google Sans Medium"/>
              </a:rPr>
              <a:t>Simple Charts: </a:t>
            </a:r>
            <a:r>
              <a:rPr lang="en" sz="500">
                <a:solidFill>
                  <a:srgbClr val="B1B8C0"/>
                </a:solidFill>
                <a:latin typeface="Google Sans Medium"/>
                <a:ea typeface="Google Sans Medium"/>
                <a:cs typeface="Google Sans Medium"/>
                <a:sym typeface="Google Sans Medium"/>
              </a:rPr>
              <a:t>2</a:t>
            </a:r>
            <a:r>
              <a:rPr b="0" i="0" lang="en" sz="500" u="none" cap="none" strike="noStrike">
                <a:solidFill>
                  <a:srgbClr val="B1B8C0"/>
                </a:solidFill>
                <a:latin typeface="Google Sans Medium"/>
                <a:ea typeface="Google Sans Medium"/>
                <a:cs typeface="Google Sans Medium"/>
                <a:sym typeface="Google Sans Medium"/>
              </a:rPr>
              <a:t>pt</a:t>
            </a:r>
            <a:endParaRPr sz="500"/>
          </a:p>
        </p:txBody>
      </p:sp>
      <p:sp>
        <p:nvSpPr>
          <p:cNvPr id="981" name="Google Shape;981;p183"/>
          <p:cNvSpPr txBox="1"/>
          <p:nvPr/>
        </p:nvSpPr>
        <p:spPr>
          <a:xfrm>
            <a:off x="7709317" y="2739700"/>
            <a:ext cx="10074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b="0" i="0" lang="en" sz="500" u="none" cap="none" strike="noStrike">
                <a:solidFill>
                  <a:srgbClr val="B1B8C0"/>
                </a:solidFill>
                <a:latin typeface="Google Sans Medium"/>
                <a:ea typeface="Google Sans Medium"/>
                <a:cs typeface="Google Sans Medium"/>
                <a:sym typeface="Google Sans Medium"/>
              </a:rPr>
              <a:t>Complex Charts: </a:t>
            </a:r>
            <a:r>
              <a:rPr lang="en" sz="500">
                <a:solidFill>
                  <a:srgbClr val="B1B8C0"/>
                </a:solidFill>
                <a:latin typeface="Google Sans Medium"/>
                <a:ea typeface="Google Sans Medium"/>
                <a:cs typeface="Google Sans Medium"/>
                <a:sym typeface="Google Sans Medium"/>
              </a:rPr>
              <a:t>1pt</a:t>
            </a:r>
            <a:endParaRPr sz="500"/>
          </a:p>
        </p:txBody>
      </p:sp>
      <p:sp>
        <p:nvSpPr>
          <p:cNvPr id="982" name="Google Shape;982;p183"/>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Chart elements</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cxnSp>
        <p:nvCxnSpPr>
          <p:cNvPr id="987" name="Google Shape;987;p184"/>
          <p:cNvCxnSpPr>
            <a:stCxn id="988" idx="0"/>
            <a:endCxn id="989" idx="0"/>
          </p:cNvCxnSpPr>
          <p:nvPr/>
        </p:nvCxnSpPr>
        <p:spPr>
          <a:xfrm flipH="1" rot="10800000">
            <a:off x="1426833" y="1344245"/>
            <a:ext cx="1562700" cy="1470300"/>
          </a:xfrm>
          <a:prstGeom prst="straightConnector1">
            <a:avLst/>
          </a:prstGeom>
          <a:noFill/>
          <a:ln cap="flat" cmpd="sng" w="19050">
            <a:solidFill>
              <a:schemeClr val="dk1"/>
            </a:solidFill>
            <a:prstDash val="solid"/>
            <a:miter lim="400000"/>
            <a:headEnd len="med" w="med" type="triangle"/>
            <a:tailEnd len="sm" w="sm" type="none"/>
          </a:ln>
        </p:spPr>
      </p:cxnSp>
      <p:cxnSp>
        <p:nvCxnSpPr>
          <p:cNvPr id="990" name="Google Shape;990;p184"/>
          <p:cNvCxnSpPr>
            <a:stCxn id="991" idx="0"/>
            <a:endCxn id="989" idx="0"/>
          </p:cNvCxnSpPr>
          <p:nvPr/>
        </p:nvCxnSpPr>
        <p:spPr>
          <a:xfrm rot="10800000">
            <a:off x="2989545" y="1344338"/>
            <a:ext cx="0" cy="1470300"/>
          </a:xfrm>
          <a:prstGeom prst="straightConnector1">
            <a:avLst/>
          </a:prstGeom>
          <a:noFill/>
          <a:ln cap="flat" cmpd="sng" w="19050">
            <a:solidFill>
              <a:schemeClr val="dk1"/>
            </a:solidFill>
            <a:prstDash val="solid"/>
            <a:miter lim="400000"/>
            <a:headEnd len="med" w="med" type="triangle"/>
            <a:tailEnd len="sm" w="sm" type="none"/>
          </a:ln>
        </p:spPr>
      </p:cxnSp>
      <p:cxnSp>
        <p:nvCxnSpPr>
          <p:cNvPr id="992" name="Google Shape;992;p184"/>
          <p:cNvCxnSpPr>
            <a:stCxn id="989" idx="0"/>
            <a:endCxn id="993" idx="0"/>
          </p:cNvCxnSpPr>
          <p:nvPr/>
        </p:nvCxnSpPr>
        <p:spPr>
          <a:xfrm>
            <a:off x="2989533" y="1344245"/>
            <a:ext cx="1582500" cy="1470300"/>
          </a:xfrm>
          <a:prstGeom prst="straightConnector1">
            <a:avLst/>
          </a:prstGeom>
          <a:noFill/>
          <a:ln cap="flat" cmpd="sng" w="19050">
            <a:solidFill>
              <a:schemeClr val="dk1"/>
            </a:solidFill>
            <a:prstDash val="solid"/>
            <a:miter lim="400000"/>
            <a:headEnd len="sm" w="sm" type="none"/>
            <a:tailEnd len="med" w="med" type="triangle"/>
          </a:ln>
        </p:spPr>
      </p:cxnSp>
      <p:sp>
        <p:nvSpPr>
          <p:cNvPr id="991" name="Google Shape;991;p184"/>
          <p:cNvSpPr/>
          <p:nvPr/>
        </p:nvSpPr>
        <p:spPr>
          <a:xfrm>
            <a:off x="2434995" y="2814638"/>
            <a:ext cx="1109100" cy="5481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B</a:t>
            </a:r>
            <a:endParaRPr sz="500"/>
          </a:p>
        </p:txBody>
      </p:sp>
      <p:sp>
        <p:nvSpPr>
          <p:cNvPr id="989" name="Google Shape;989;p184"/>
          <p:cNvSpPr/>
          <p:nvPr/>
        </p:nvSpPr>
        <p:spPr>
          <a:xfrm>
            <a:off x="2457183" y="1344245"/>
            <a:ext cx="1064700" cy="1134900"/>
          </a:xfrm>
          <a:prstGeom prst="roundRect">
            <a:avLst>
              <a:gd fmla="val 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94" name="Google Shape;994;p184"/>
          <p:cNvSpPr txBox="1"/>
          <p:nvPr/>
        </p:nvSpPr>
        <p:spPr>
          <a:xfrm>
            <a:off x="2624851" y="208827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995" name="Google Shape;995;p184"/>
          <p:cNvSpPr/>
          <p:nvPr/>
        </p:nvSpPr>
        <p:spPr>
          <a:xfrm>
            <a:off x="1727448" y="3670126"/>
            <a:ext cx="1109100" cy="540600"/>
          </a:xfrm>
          <a:prstGeom prst="roundRect">
            <a:avLst>
              <a:gd fmla="val 0" name="adj"/>
            </a:avLst>
          </a:prstGeom>
          <a:solidFill>
            <a:srgbClr val="FFFFFF"/>
          </a:solidFill>
          <a:ln cap="flat" cmpd="sng" w="19050">
            <a:solidFill>
              <a:schemeClr val="dk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D</a:t>
            </a:r>
            <a:endParaRPr sz="500"/>
          </a:p>
        </p:txBody>
      </p:sp>
      <p:sp>
        <p:nvSpPr>
          <p:cNvPr id="996" name="Google Shape;996;p184"/>
          <p:cNvSpPr/>
          <p:nvPr/>
        </p:nvSpPr>
        <p:spPr>
          <a:xfrm>
            <a:off x="3153854" y="3670126"/>
            <a:ext cx="1122300" cy="540600"/>
          </a:xfrm>
          <a:prstGeom prst="roundRect">
            <a:avLst>
              <a:gd fmla="val 0" name="adj"/>
            </a:avLst>
          </a:prstGeom>
          <a:solidFill>
            <a:srgbClr val="FFFFFF"/>
          </a:solidFill>
          <a:ln cap="flat" cmpd="sng" w="19050">
            <a:solidFill>
              <a:schemeClr val="dk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E</a:t>
            </a:r>
            <a:endParaRPr sz="500"/>
          </a:p>
        </p:txBody>
      </p:sp>
      <p:cxnSp>
        <p:nvCxnSpPr>
          <p:cNvPr id="997" name="Google Shape;997;p184"/>
          <p:cNvCxnSpPr>
            <a:stCxn id="996" idx="0"/>
            <a:endCxn id="993" idx="0"/>
          </p:cNvCxnSpPr>
          <p:nvPr/>
        </p:nvCxnSpPr>
        <p:spPr>
          <a:xfrm flipH="1" rot="10800000">
            <a:off x="3715004" y="2814526"/>
            <a:ext cx="857100" cy="855600"/>
          </a:xfrm>
          <a:prstGeom prst="straightConnector1">
            <a:avLst/>
          </a:prstGeom>
          <a:noFill/>
          <a:ln cap="flat" cmpd="sng" w="19050">
            <a:solidFill>
              <a:schemeClr val="dk1"/>
            </a:solidFill>
            <a:prstDash val="solid"/>
            <a:miter lim="400000"/>
            <a:headEnd len="med" w="med" type="triangle"/>
            <a:tailEnd len="sm" w="sm" type="none"/>
          </a:ln>
        </p:spPr>
      </p:cxnSp>
      <p:cxnSp>
        <p:nvCxnSpPr>
          <p:cNvPr id="998" name="Google Shape;998;p184"/>
          <p:cNvCxnSpPr>
            <a:stCxn id="988" idx="0"/>
            <a:endCxn id="995" idx="0"/>
          </p:cNvCxnSpPr>
          <p:nvPr/>
        </p:nvCxnSpPr>
        <p:spPr>
          <a:xfrm>
            <a:off x="1426698" y="2814526"/>
            <a:ext cx="855300" cy="855600"/>
          </a:xfrm>
          <a:prstGeom prst="straightConnector1">
            <a:avLst/>
          </a:prstGeom>
          <a:noFill/>
          <a:ln cap="flat" cmpd="sng" w="19050">
            <a:solidFill>
              <a:schemeClr val="dk1"/>
            </a:solidFill>
            <a:prstDash val="solid"/>
            <a:miter lim="400000"/>
            <a:headEnd len="sm" w="sm" type="none"/>
            <a:tailEnd len="med" w="med" type="triangle"/>
          </a:ln>
        </p:spPr>
      </p:cxnSp>
      <p:sp>
        <p:nvSpPr>
          <p:cNvPr id="999" name="Google Shape;999;p184"/>
          <p:cNvSpPr/>
          <p:nvPr/>
        </p:nvSpPr>
        <p:spPr>
          <a:xfrm>
            <a:off x="2765133" y="1542276"/>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00" name="Google Shape;1000;p184"/>
          <p:cNvSpPr/>
          <p:nvPr/>
        </p:nvSpPr>
        <p:spPr>
          <a:xfrm>
            <a:off x="2883130" y="16541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1" name="Google Shape;1001;p184"/>
          <p:cNvSpPr/>
          <p:nvPr/>
        </p:nvSpPr>
        <p:spPr>
          <a:xfrm>
            <a:off x="852488" y="2814638"/>
            <a:ext cx="1148400" cy="548100"/>
          </a:xfrm>
          <a:prstGeom prst="roundRect">
            <a:avLst>
              <a:gd fmla="val 0" name="adj"/>
            </a:avLst>
          </a:prstGeom>
          <a:solidFill>
            <a:srgbClr val="FFFFFF"/>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A</a:t>
            </a:r>
            <a:endParaRPr sz="500"/>
          </a:p>
        </p:txBody>
      </p:sp>
      <p:sp>
        <p:nvSpPr>
          <p:cNvPr id="1002" name="Google Shape;1002;p184"/>
          <p:cNvSpPr/>
          <p:nvPr/>
        </p:nvSpPr>
        <p:spPr>
          <a:xfrm>
            <a:off x="4017503" y="2814638"/>
            <a:ext cx="1109100" cy="5481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C</a:t>
            </a:r>
            <a:endParaRPr sz="500"/>
          </a:p>
        </p:txBody>
      </p:sp>
      <p:sp>
        <p:nvSpPr>
          <p:cNvPr id="1003" name="Google Shape;1003;p184"/>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All purpose chart</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85"/>
          <p:cNvSpPr/>
          <p:nvPr/>
        </p:nvSpPr>
        <p:spPr>
          <a:xfrm>
            <a:off x="855662" y="1726406"/>
            <a:ext cx="1428000" cy="27123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09" name="Google Shape;1009;p185"/>
          <p:cNvSpPr/>
          <p:nvPr/>
        </p:nvSpPr>
        <p:spPr>
          <a:xfrm>
            <a:off x="855662" y="1290917"/>
            <a:ext cx="1428000" cy="2769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Label </a:t>
            </a:r>
            <a:r>
              <a:rPr lang="en" sz="1100">
                <a:solidFill>
                  <a:srgbClr val="1A1A1A"/>
                </a:solidFill>
                <a:latin typeface="Google Sans Medium"/>
                <a:ea typeface="Google Sans Medium"/>
                <a:cs typeface="Google Sans Medium"/>
                <a:sym typeface="Google Sans Medium"/>
              </a:rPr>
              <a:t>o</a:t>
            </a:r>
            <a:r>
              <a:rPr b="0" i="0" lang="en" sz="1100" u="none" cap="none" strike="noStrike">
                <a:solidFill>
                  <a:srgbClr val="1A1A1A"/>
                </a:solidFill>
                <a:latin typeface="Google Sans Medium"/>
                <a:ea typeface="Google Sans Medium"/>
                <a:cs typeface="Google Sans Medium"/>
                <a:sym typeface="Google Sans Medium"/>
              </a:rPr>
              <a:t>ne</a:t>
            </a:r>
            <a:endParaRPr sz="500"/>
          </a:p>
        </p:txBody>
      </p:sp>
      <p:sp>
        <p:nvSpPr>
          <p:cNvPr id="1010" name="Google Shape;1010;p185"/>
          <p:cNvSpPr txBox="1"/>
          <p:nvPr/>
        </p:nvSpPr>
        <p:spPr>
          <a:xfrm>
            <a:off x="1205040" y="239979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11" name="Google Shape;1011;p185"/>
          <p:cNvSpPr txBox="1"/>
          <p:nvPr/>
        </p:nvSpPr>
        <p:spPr>
          <a:xfrm>
            <a:off x="1205040" y="3247522"/>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12" name="Google Shape;1012;p185"/>
          <p:cNvSpPr txBox="1"/>
          <p:nvPr/>
        </p:nvSpPr>
        <p:spPr>
          <a:xfrm>
            <a:off x="1205040" y="408254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13" name="Google Shape;1013;p185"/>
          <p:cNvSpPr/>
          <p:nvPr/>
        </p:nvSpPr>
        <p:spPr>
          <a:xfrm>
            <a:off x="2371221" y="1290917"/>
            <a:ext cx="1428000" cy="276900"/>
          </a:xfrm>
          <a:prstGeom prst="roundRect">
            <a:avLst>
              <a:gd fmla="val 0" name="adj"/>
            </a:avLst>
          </a:prstGeom>
          <a:solidFill>
            <a:srgbClr val="FFFFFF"/>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Label </a:t>
            </a: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a:t>
            </a:r>
            <a:endParaRPr sz="500"/>
          </a:p>
        </p:txBody>
      </p:sp>
      <p:sp>
        <p:nvSpPr>
          <p:cNvPr id="1014" name="Google Shape;1014;p185"/>
          <p:cNvSpPr/>
          <p:nvPr/>
        </p:nvSpPr>
        <p:spPr>
          <a:xfrm>
            <a:off x="3872492" y="1290917"/>
            <a:ext cx="1428000" cy="2769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Label </a:t>
            </a: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hree</a:t>
            </a:r>
            <a:endParaRPr sz="500"/>
          </a:p>
        </p:txBody>
      </p:sp>
      <p:sp>
        <p:nvSpPr>
          <p:cNvPr id="1015" name="Google Shape;1015;p185"/>
          <p:cNvSpPr/>
          <p:nvPr/>
        </p:nvSpPr>
        <p:spPr>
          <a:xfrm>
            <a:off x="5373763" y="1290917"/>
            <a:ext cx="1428000" cy="2769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Label </a:t>
            </a:r>
            <a:r>
              <a:rPr lang="en" sz="1100">
                <a:solidFill>
                  <a:srgbClr val="1A1A1A"/>
                </a:solidFill>
                <a:latin typeface="Google Sans Medium"/>
                <a:ea typeface="Google Sans Medium"/>
                <a:cs typeface="Google Sans Medium"/>
                <a:sym typeface="Google Sans Medium"/>
              </a:rPr>
              <a:t>f</a:t>
            </a:r>
            <a:r>
              <a:rPr b="0" i="0" lang="en" sz="1100" u="none" cap="none" strike="noStrike">
                <a:solidFill>
                  <a:srgbClr val="1A1A1A"/>
                </a:solidFill>
                <a:latin typeface="Google Sans Medium"/>
                <a:ea typeface="Google Sans Medium"/>
                <a:cs typeface="Google Sans Medium"/>
                <a:sym typeface="Google Sans Medium"/>
              </a:rPr>
              <a:t>our</a:t>
            </a:r>
            <a:endParaRPr sz="500"/>
          </a:p>
        </p:txBody>
      </p:sp>
      <p:sp>
        <p:nvSpPr>
          <p:cNvPr id="1016" name="Google Shape;1016;p185"/>
          <p:cNvSpPr/>
          <p:nvPr/>
        </p:nvSpPr>
        <p:spPr>
          <a:xfrm>
            <a:off x="1367172" y="3580377"/>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17" name="Google Shape;1017;p185"/>
          <p:cNvSpPr/>
          <p:nvPr/>
        </p:nvSpPr>
        <p:spPr>
          <a:xfrm>
            <a:off x="1367172" y="2746417"/>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18" name="Google Shape;1018;p185"/>
          <p:cNvSpPr/>
          <p:nvPr/>
        </p:nvSpPr>
        <p:spPr>
          <a:xfrm>
            <a:off x="1367172" y="1899451"/>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19" name="Google Shape;1019;p185"/>
          <p:cNvSpPr/>
          <p:nvPr/>
        </p:nvSpPr>
        <p:spPr>
          <a:xfrm>
            <a:off x="1485169" y="2009114"/>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20" name="Google Shape;1020;p185"/>
          <p:cNvSpPr/>
          <p:nvPr/>
        </p:nvSpPr>
        <p:spPr>
          <a:xfrm>
            <a:off x="1485169" y="2858258"/>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21" name="Google Shape;1021;p185"/>
          <p:cNvSpPr/>
          <p:nvPr/>
        </p:nvSpPr>
        <p:spPr>
          <a:xfrm>
            <a:off x="1485169" y="3692217"/>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22" name="Google Shape;1022;p185"/>
          <p:cNvSpPr/>
          <p:nvPr/>
        </p:nvSpPr>
        <p:spPr>
          <a:xfrm>
            <a:off x="2356933" y="1726406"/>
            <a:ext cx="1428000" cy="27123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23" name="Google Shape;1023;p185"/>
          <p:cNvSpPr txBox="1"/>
          <p:nvPr/>
        </p:nvSpPr>
        <p:spPr>
          <a:xfrm>
            <a:off x="2706311" y="239979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24" name="Google Shape;1024;p185"/>
          <p:cNvSpPr txBox="1"/>
          <p:nvPr/>
        </p:nvSpPr>
        <p:spPr>
          <a:xfrm>
            <a:off x="2706311" y="3247522"/>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25" name="Google Shape;1025;p185"/>
          <p:cNvSpPr txBox="1"/>
          <p:nvPr/>
        </p:nvSpPr>
        <p:spPr>
          <a:xfrm>
            <a:off x="2706311" y="408254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26" name="Google Shape;1026;p185"/>
          <p:cNvSpPr/>
          <p:nvPr/>
        </p:nvSpPr>
        <p:spPr>
          <a:xfrm>
            <a:off x="2868443" y="3580377"/>
            <a:ext cx="448800" cy="4488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27" name="Google Shape;1027;p185"/>
          <p:cNvSpPr/>
          <p:nvPr/>
        </p:nvSpPr>
        <p:spPr>
          <a:xfrm>
            <a:off x="2868443" y="2746417"/>
            <a:ext cx="448800" cy="4488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28" name="Google Shape;1028;p185"/>
          <p:cNvSpPr/>
          <p:nvPr/>
        </p:nvSpPr>
        <p:spPr>
          <a:xfrm>
            <a:off x="2868443" y="1899451"/>
            <a:ext cx="448800" cy="4488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29" name="Google Shape;1029;p185"/>
          <p:cNvSpPr/>
          <p:nvPr/>
        </p:nvSpPr>
        <p:spPr>
          <a:xfrm>
            <a:off x="2986440" y="2009114"/>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30" name="Google Shape;1030;p185"/>
          <p:cNvSpPr/>
          <p:nvPr/>
        </p:nvSpPr>
        <p:spPr>
          <a:xfrm>
            <a:off x="2986440" y="2858258"/>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31" name="Google Shape;1031;p185"/>
          <p:cNvSpPr/>
          <p:nvPr/>
        </p:nvSpPr>
        <p:spPr>
          <a:xfrm>
            <a:off x="2986440" y="3692217"/>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32" name="Google Shape;1032;p185"/>
          <p:cNvSpPr/>
          <p:nvPr/>
        </p:nvSpPr>
        <p:spPr>
          <a:xfrm>
            <a:off x="3858205" y="1726406"/>
            <a:ext cx="1428000" cy="27123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33" name="Google Shape;1033;p185"/>
          <p:cNvSpPr txBox="1"/>
          <p:nvPr/>
        </p:nvSpPr>
        <p:spPr>
          <a:xfrm>
            <a:off x="4207582" y="239979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34" name="Google Shape;1034;p185"/>
          <p:cNvSpPr txBox="1"/>
          <p:nvPr/>
        </p:nvSpPr>
        <p:spPr>
          <a:xfrm>
            <a:off x="4207582" y="3247522"/>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35" name="Google Shape;1035;p185"/>
          <p:cNvSpPr txBox="1"/>
          <p:nvPr/>
        </p:nvSpPr>
        <p:spPr>
          <a:xfrm>
            <a:off x="4207582" y="408254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36" name="Google Shape;1036;p185"/>
          <p:cNvSpPr/>
          <p:nvPr/>
        </p:nvSpPr>
        <p:spPr>
          <a:xfrm>
            <a:off x="4369714" y="3580377"/>
            <a:ext cx="448800" cy="4488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37" name="Google Shape;1037;p185"/>
          <p:cNvSpPr/>
          <p:nvPr/>
        </p:nvSpPr>
        <p:spPr>
          <a:xfrm>
            <a:off x="4369714" y="2746417"/>
            <a:ext cx="448800" cy="4488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38" name="Google Shape;1038;p185"/>
          <p:cNvSpPr/>
          <p:nvPr/>
        </p:nvSpPr>
        <p:spPr>
          <a:xfrm>
            <a:off x="4369714" y="1899451"/>
            <a:ext cx="448800" cy="4488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39" name="Google Shape;1039;p185"/>
          <p:cNvSpPr/>
          <p:nvPr/>
        </p:nvSpPr>
        <p:spPr>
          <a:xfrm>
            <a:off x="4487711" y="2009114"/>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40" name="Google Shape;1040;p185"/>
          <p:cNvSpPr/>
          <p:nvPr/>
        </p:nvSpPr>
        <p:spPr>
          <a:xfrm>
            <a:off x="4487711" y="2858258"/>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41" name="Google Shape;1041;p185"/>
          <p:cNvSpPr/>
          <p:nvPr/>
        </p:nvSpPr>
        <p:spPr>
          <a:xfrm>
            <a:off x="4487711" y="3692217"/>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42" name="Google Shape;1042;p185"/>
          <p:cNvSpPr/>
          <p:nvPr/>
        </p:nvSpPr>
        <p:spPr>
          <a:xfrm>
            <a:off x="5359476" y="1726406"/>
            <a:ext cx="1428000" cy="27123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43" name="Google Shape;1043;p185"/>
          <p:cNvSpPr txBox="1"/>
          <p:nvPr/>
        </p:nvSpPr>
        <p:spPr>
          <a:xfrm>
            <a:off x="5708854" y="239979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44" name="Google Shape;1044;p185"/>
          <p:cNvSpPr txBox="1"/>
          <p:nvPr/>
        </p:nvSpPr>
        <p:spPr>
          <a:xfrm>
            <a:off x="5708854" y="3247522"/>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45" name="Google Shape;1045;p185"/>
          <p:cNvSpPr txBox="1"/>
          <p:nvPr/>
        </p:nvSpPr>
        <p:spPr>
          <a:xfrm>
            <a:off x="5708854" y="408254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046" name="Google Shape;1046;p185"/>
          <p:cNvSpPr/>
          <p:nvPr/>
        </p:nvSpPr>
        <p:spPr>
          <a:xfrm>
            <a:off x="5870986" y="3580377"/>
            <a:ext cx="448800" cy="4488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47" name="Google Shape;1047;p185"/>
          <p:cNvSpPr/>
          <p:nvPr/>
        </p:nvSpPr>
        <p:spPr>
          <a:xfrm>
            <a:off x="5870986" y="2746417"/>
            <a:ext cx="448800" cy="4488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48" name="Google Shape;1048;p185"/>
          <p:cNvSpPr/>
          <p:nvPr/>
        </p:nvSpPr>
        <p:spPr>
          <a:xfrm>
            <a:off x="5870986" y="1899451"/>
            <a:ext cx="448800" cy="4488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49" name="Google Shape;1049;p185"/>
          <p:cNvSpPr/>
          <p:nvPr/>
        </p:nvSpPr>
        <p:spPr>
          <a:xfrm>
            <a:off x="5988983" y="2009114"/>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50" name="Google Shape;1050;p185"/>
          <p:cNvSpPr/>
          <p:nvPr/>
        </p:nvSpPr>
        <p:spPr>
          <a:xfrm>
            <a:off x="5988983" y="2858258"/>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51" name="Google Shape;1051;p185"/>
          <p:cNvSpPr/>
          <p:nvPr/>
        </p:nvSpPr>
        <p:spPr>
          <a:xfrm>
            <a:off x="5988983" y="3692217"/>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52" name="Google Shape;1052;p185"/>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Big portfolio chart</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86"/>
          <p:cNvSpPr/>
          <p:nvPr/>
        </p:nvSpPr>
        <p:spPr>
          <a:xfrm>
            <a:off x="4281860" y="1853623"/>
            <a:ext cx="3721200" cy="1710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cxnSp>
        <p:nvCxnSpPr>
          <p:cNvPr id="1058" name="Google Shape;1058;p186"/>
          <p:cNvCxnSpPr/>
          <p:nvPr/>
        </p:nvCxnSpPr>
        <p:spPr>
          <a:xfrm>
            <a:off x="1635555" y="2114728"/>
            <a:ext cx="0" cy="7068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1059" name="Google Shape;1059;p186"/>
          <p:cNvCxnSpPr/>
          <p:nvPr/>
        </p:nvCxnSpPr>
        <p:spPr>
          <a:xfrm>
            <a:off x="6926229" y="2114728"/>
            <a:ext cx="0" cy="7068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1060" name="Google Shape;1060;p186"/>
          <p:cNvCxnSpPr/>
          <p:nvPr/>
        </p:nvCxnSpPr>
        <p:spPr>
          <a:xfrm rot="10800000">
            <a:off x="4125997" y="3991577"/>
            <a:ext cx="493500" cy="0"/>
          </a:xfrm>
          <a:prstGeom prst="straightConnector1">
            <a:avLst/>
          </a:prstGeom>
          <a:noFill/>
          <a:ln cap="flat" cmpd="sng" w="19050">
            <a:solidFill>
              <a:schemeClr val="accent4"/>
            </a:solidFill>
            <a:prstDash val="solid"/>
            <a:miter lim="400000"/>
            <a:headEnd len="sm" w="sm" type="none"/>
            <a:tailEnd len="med" w="med" type="triangle"/>
          </a:ln>
        </p:spPr>
      </p:cxnSp>
      <p:cxnSp>
        <p:nvCxnSpPr>
          <p:cNvPr id="1061" name="Google Shape;1061;p186"/>
          <p:cNvCxnSpPr/>
          <p:nvPr/>
        </p:nvCxnSpPr>
        <p:spPr>
          <a:xfrm>
            <a:off x="6926229" y="2986265"/>
            <a:ext cx="0" cy="7068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1062" name="Google Shape;1062;p186"/>
          <p:cNvCxnSpPr/>
          <p:nvPr/>
        </p:nvCxnSpPr>
        <p:spPr>
          <a:xfrm>
            <a:off x="5789530" y="2283303"/>
            <a:ext cx="4935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1063" name="Google Shape;1063;p186"/>
          <p:cNvCxnSpPr/>
          <p:nvPr/>
        </p:nvCxnSpPr>
        <p:spPr>
          <a:xfrm>
            <a:off x="3933972" y="2283303"/>
            <a:ext cx="4935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1064" name="Google Shape;1064;p186"/>
          <p:cNvCxnSpPr/>
          <p:nvPr/>
        </p:nvCxnSpPr>
        <p:spPr>
          <a:xfrm>
            <a:off x="2266724" y="2283303"/>
            <a:ext cx="4935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1065" name="Google Shape;1065;p186"/>
          <p:cNvCxnSpPr/>
          <p:nvPr/>
        </p:nvCxnSpPr>
        <p:spPr>
          <a:xfrm rot="10800000">
            <a:off x="1635555" y="3421630"/>
            <a:ext cx="0" cy="283800"/>
          </a:xfrm>
          <a:prstGeom prst="straightConnector1">
            <a:avLst/>
          </a:prstGeom>
          <a:noFill/>
          <a:ln cap="flat" cmpd="sng" w="19050">
            <a:solidFill>
              <a:schemeClr val="accent1"/>
            </a:solidFill>
            <a:prstDash val="solid"/>
            <a:miter lim="400000"/>
            <a:headEnd len="med" w="med" type="triangle"/>
            <a:tailEnd len="med" w="med" type="triangle"/>
          </a:ln>
        </p:spPr>
      </p:cxnSp>
      <p:cxnSp>
        <p:nvCxnSpPr>
          <p:cNvPr id="1066" name="Google Shape;1066;p186"/>
          <p:cNvCxnSpPr/>
          <p:nvPr/>
        </p:nvCxnSpPr>
        <p:spPr>
          <a:xfrm>
            <a:off x="2266724" y="3991576"/>
            <a:ext cx="296700" cy="0"/>
          </a:xfrm>
          <a:prstGeom prst="straightConnector1">
            <a:avLst/>
          </a:prstGeom>
          <a:noFill/>
          <a:ln cap="flat" cmpd="sng" w="19050">
            <a:solidFill>
              <a:schemeClr val="accent4"/>
            </a:solidFill>
            <a:prstDash val="solid"/>
            <a:miter lim="400000"/>
            <a:headEnd len="med" w="med" type="triangle"/>
            <a:tailEnd len="med" w="med" type="triangle"/>
          </a:ln>
        </p:spPr>
      </p:cxnSp>
      <p:sp>
        <p:nvSpPr>
          <p:cNvPr id="1067" name="Google Shape;1067;p186"/>
          <p:cNvSpPr/>
          <p:nvPr/>
        </p:nvSpPr>
        <p:spPr>
          <a:xfrm>
            <a:off x="850900" y="1432322"/>
            <a:ext cx="14157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Column</a:t>
            </a:r>
            <a:r>
              <a:rPr lang="en" sz="1100">
                <a:solidFill>
                  <a:srgbClr val="80868B"/>
                </a:solidFill>
                <a:latin typeface="Google Sans Medium"/>
                <a:ea typeface="Google Sans Medium"/>
                <a:cs typeface="Google Sans Medium"/>
                <a:sym typeface="Google Sans Medium"/>
              </a:rPr>
              <a:t> l</a:t>
            </a:r>
            <a:r>
              <a:rPr b="0" i="0" lang="en" sz="1100" u="none" cap="none" strike="noStrike">
                <a:solidFill>
                  <a:srgbClr val="80868B"/>
                </a:solidFill>
                <a:latin typeface="Google Sans Medium"/>
                <a:ea typeface="Google Sans Medium"/>
                <a:cs typeface="Google Sans Medium"/>
                <a:sym typeface="Google Sans Medium"/>
              </a:rPr>
              <a:t>abel</a:t>
            </a:r>
            <a:endParaRPr sz="500"/>
          </a:p>
        </p:txBody>
      </p:sp>
      <p:sp>
        <p:nvSpPr>
          <p:cNvPr id="1068" name="Google Shape;1068;p186"/>
          <p:cNvSpPr/>
          <p:nvPr/>
        </p:nvSpPr>
        <p:spPr>
          <a:xfrm>
            <a:off x="6299927" y="3713324"/>
            <a:ext cx="1404600" cy="556500"/>
          </a:xfrm>
          <a:prstGeom prst="roundRect">
            <a:avLst>
              <a:gd fmla="val 1286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10</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69" name="Google Shape;1069;p186"/>
          <p:cNvSpPr/>
          <p:nvPr/>
        </p:nvSpPr>
        <p:spPr>
          <a:xfrm>
            <a:off x="4581178" y="3713324"/>
            <a:ext cx="1404600" cy="556500"/>
          </a:xfrm>
          <a:prstGeom prst="roundRect">
            <a:avLst>
              <a:gd fmla="val 1283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9</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70" name="Google Shape;1070;p186"/>
          <p:cNvSpPr/>
          <p:nvPr/>
        </p:nvSpPr>
        <p:spPr>
          <a:xfrm>
            <a:off x="2583248" y="3713324"/>
            <a:ext cx="1404600" cy="5565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8</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71" name="Google Shape;1071;p186"/>
          <p:cNvSpPr/>
          <p:nvPr/>
        </p:nvSpPr>
        <p:spPr>
          <a:xfrm>
            <a:off x="857250" y="3713324"/>
            <a:ext cx="1397700" cy="556500"/>
          </a:xfrm>
          <a:prstGeom prst="roundRect">
            <a:avLst>
              <a:gd fmla="val 13203"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7</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72" name="Google Shape;1072;p186"/>
          <p:cNvSpPr/>
          <p:nvPr/>
        </p:nvSpPr>
        <p:spPr>
          <a:xfrm>
            <a:off x="6299927" y="2854424"/>
            <a:ext cx="1404600" cy="556500"/>
          </a:xfrm>
          <a:prstGeom prst="roundRect">
            <a:avLst>
              <a:gd fmla="val 13145"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6</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73" name="Google Shape;1073;p186"/>
          <p:cNvSpPr/>
          <p:nvPr/>
        </p:nvSpPr>
        <p:spPr>
          <a:xfrm>
            <a:off x="857250" y="2854424"/>
            <a:ext cx="1412700" cy="556500"/>
          </a:xfrm>
          <a:prstGeom prst="roundRect">
            <a:avLst>
              <a:gd fmla="val 13484"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5</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74" name="Google Shape;1074;p186"/>
          <p:cNvSpPr/>
          <p:nvPr/>
        </p:nvSpPr>
        <p:spPr>
          <a:xfrm>
            <a:off x="6299927" y="2000287"/>
            <a:ext cx="1404600" cy="556500"/>
          </a:xfrm>
          <a:prstGeom prst="roundRect">
            <a:avLst>
              <a:gd fmla="val 13541"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4</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75" name="Google Shape;1075;p186"/>
          <p:cNvSpPr/>
          <p:nvPr/>
        </p:nvSpPr>
        <p:spPr>
          <a:xfrm>
            <a:off x="4581178" y="2000287"/>
            <a:ext cx="1404600" cy="556500"/>
          </a:xfrm>
          <a:prstGeom prst="roundRect">
            <a:avLst>
              <a:gd fmla="val 13604"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3</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76" name="Google Shape;1076;p186"/>
          <p:cNvSpPr/>
          <p:nvPr/>
        </p:nvSpPr>
        <p:spPr>
          <a:xfrm>
            <a:off x="2583248" y="2000287"/>
            <a:ext cx="1404600" cy="556500"/>
          </a:xfrm>
          <a:prstGeom prst="roundRect">
            <a:avLst>
              <a:gd fmla="val 13448"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2</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77" name="Google Shape;1077;p186"/>
          <p:cNvSpPr/>
          <p:nvPr/>
        </p:nvSpPr>
        <p:spPr>
          <a:xfrm>
            <a:off x="857250" y="2000287"/>
            <a:ext cx="1404600" cy="556500"/>
          </a:xfrm>
          <a:prstGeom prst="roundRect">
            <a:avLst>
              <a:gd fmla="val 13167"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1</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wo lines</a:t>
            </a:r>
            <a:endParaRPr sz="500"/>
          </a:p>
        </p:txBody>
      </p:sp>
      <p:sp>
        <p:nvSpPr>
          <p:cNvPr id="1078" name="Google Shape;1078;p186"/>
          <p:cNvSpPr/>
          <p:nvPr/>
        </p:nvSpPr>
        <p:spPr>
          <a:xfrm>
            <a:off x="4460453" y="3148533"/>
            <a:ext cx="1494900" cy="2838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i="0" lang="en" sz="1100" u="none" cap="none" strike="noStrike">
                <a:solidFill>
                  <a:srgbClr val="FFFFFF"/>
                </a:solidFill>
                <a:latin typeface="Google Sans"/>
                <a:ea typeface="Google Sans"/>
                <a:cs typeface="Google Sans"/>
                <a:sym typeface="Google Sans"/>
              </a:rPr>
              <a:t>Group </a:t>
            </a:r>
            <a:r>
              <a:rPr b="1" lang="en" sz="1100">
                <a:solidFill>
                  <a:srgbClr val="FFFFFF"/>
                </a:solidFill>
                <a:latin typeface="Google Sans"/>
                <a:ea typeface="Google Sans"/>
                <a:cs typeface="Google Sans"/>
                <a:sym typeface="Google Sans"/>
              </a:rPr>
              <a:t>l</a:t>
            </a:r>
            <a:r>
              <a:rPr b="1" i="0" lang="en" sz="1100" u="none" cap="none" strike="noStrike">
                <a:solidFill>
                  <a:srgbClr val="FFFFFF"/>
                </a:solidFill>
                <a:latin typeface="Google Sans"/>
                <a:ea typeface="Google Sans"/>
                <a:cs typeface="Google Sans"/>
                <a:sym typeface="Google Sans"/>
              </a:rPr>
              <a:t>abel</a:t>
            </a:r>
            <a:endParaRPr sz="500"/>
          </a:p>
        </p:txBody>
      </p:sp>
      <p:sp>
        <p:nvSpPr>
          <p:cNvPr id="1079" name="Google Shape;1079;p186"/>
          <p:cNvSpPr/>
          <p:nvPr/>
        </p:nvSpPr>
        <p:spPr>
          <a:xfrm>
            <a:off x="2571341" y="1432322"/>
            <a:ext cx="1428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Column </a:t>
            </a:r>
            <a:r>
              <a:rPr lang="en" sz="1100">
                <a:solidFill>
                  <a:srgbClr val="80868B"/>
                </a:solidFill>
                <a:latin typeface="Google Sans Medium"/>
                <a:ea typeface="Google Sans Medium"/>
                <a:cs typeface="Google Sans Medium"/>
                <a:sym typeface="Google Sans Medium"/>
              </a:rPr>
              <a:t>l</a:t>
            </a:r>
            <a:r>
              <a:rPr b="0" i="0" lang="en" sz="1100" u="none" cap="none" strike="noStrike">
                <a:solidFill>
                  <a:srgbClr val="80868B"/>
                </a:solidFill>
                <a:latin typeface="Google Sans Medium"/>
                <a:ea typeface="Google Sans Medium"/>
                <a:cs typeface="Google Sans Medium"/>
                <a:sym typeface="Google Sans Medium"/>
              </a:rPr>
              <a:t>abel</a:t>
            </a:r>
            <a:endParaRPr sz="500"/>
          </a:p>
        </p:txBody>
      </p:sp>
      <p:sp>
        <p:nvSpPr>
          <p:cNvPr id="1080" name="Google Shape;1080;p186"/>
          <p:cNvSpPr/>
          <p:nvPr/>
        </p:nvSpPr>
        <p:spPr>
          <a:xfrm>
            <a:off x="4569272" y="1432322"/>
            <a:ext cx="1428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Column </a:t>
            </a:r>
            <a:r>
              <a:rPr lang="en" sz="1100">
                <a:solidFill>
                  <a:srgbClr val="80868B"/>
                </a:solidFill>
                <a:latin typeface="Google Sans Medium"/>
                <a:ea typeface="Google Sans Medium"/>
                <a:cs typeface="Google Sans Medium"/>
                <a:sym typeface="Google Sans Medium"/>
              </a:rPr>
              <a:t>l</a:t>
            </a:r>
            <a:r>
              <a:rPr b="0" i="0" lang="en" sz="1100" u="none" cap="none" strike="noStrike">
                <a:solidFill>
                  <a:srgbClr val="80868B"/>
                </a:solidFill>
                <a:latin typeface="Google Sans Medium"/>
                <a:ea typeface="Google Sans Medium"/>
                <a:cs typeface="Google Sans Medium"/>
                <a:sym typeface="Google Sans Medium"/>
              </a:rPr>
              <a:t>abel</a:t>
            </a:r>
            <a:endParaRPr sz="500"/>
          </a:p>
        </p:txBody>
      </p:sp>
      <p:sp>
        <p:nvSpPr>
          <p:cNvPr id="1081" name="Google Shape;1081;p186"/>
          <p:cNvSpPr/>
          <p:nvPr/>
        </p:nvSpPr>
        <p:spPr>
          <a:xfrm>
            <a:off x="6288021" y="1432322"/>
            <a:ext cx="1428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Column </a:t>
            </a:r>
            <a:r>
              <a:rPr lang="en" sz="1100">
                <a:solidFill>
                  <a:srgbClr val="80868B"/>
                </a:solidFill>
                <a:latin typeface="Google Sans Medium"/>
                <a:ea typeface="Google Sans Medium"/>
                <a:cs typeface="Google Sans Medium"/>
                <a:sym typeface="Google Sans Medium"/>
              </a:rPr>
              <a:t>l</a:t>
            </a:r>
            <a:r>
              <a:rPr b="0" i="0" lang="en" sz="1100" u="none" cap="none" strike="noStrike">
                <a:solidFill>
                  <a:srgbClr val="80868B"/>
                </a:solidFill>
                <a:latin typeface="Google Sans Medium"/>
                <a:ea typeface="Google Sans Medium"/>
                <a:cs typeface="Google Sans Medium"/>
                <a:sym typeface="Google Sans Medium"/>
              </a:rPr>
              <a:t>abel</a:t>
            </a:r>
            <a:endParaRPr sz="500"/>
          </a:p>
        </p:txBody>
      </p:sp>
      <p:sp>
        <p:nvSpPr>
          <p:cNvPr id="1082" name="Google Shape;1082;p186"/>
          <p:cNvSpPr/>
          <p:nvPr/>
        </p:nvSpPr>
        <p:spPr>
          <a:xfrm>
            <a:off x="1874865" y="2126438"/>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83" name="Google Shape;1083;p186"/>
          <p:cNvSpPr/>
          <p:nvPr/>
        </p:nvSpPr>
        <p:spPr>
          <a:xfrm>
            <a:off x="1874865" y="3857643"/>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84" name="Google Shape;1084;p186"/>
          <p:cNvSpPr/>
          <p:nvPr/>
        </p:nvSpPr>
        <p:spPr>
          <a:xfrm>
            <a:off x="3607903" y="2126438"/>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85" name="Google Shape;1085;p186"/>
          <p:cNvSpPr/>
          <p:nvPr/>
        </p:nvSpPr>
        <p:spPr>
          <a:xfrm>
            <a:off x="3607903" y="3857643"/>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86" name="Google Shape;1086;p186"/>
          <p:cNvSpPr/>
          <p:nvPr/>
        </p:nvSpPr>
        <p:spPr>
          <a:xfrm>
            <a:off x="1874865" y="2984373"/>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87" name="Google Shape;1087;p186"/>
          <p:cNvSpPr/>
          <p:nvPr/>
        </p:nvSpPr>
        <p:spPr>
          <a:xfrm>
            <a:off x="5605833" y="2126438"/>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88" name="Google Shape;1088;p186"/>
          <p:cNvSpPr/>
          <p:nvPr/>
        </p:nvSpPr>
        <p:spPr>
          <a:xfrm>
            <a:off x="5605833" y="3857643"/>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89" name="Google Shape;1089;p186"/>
          <p:cNvSpPr/>
          <p:nvPr/>
        </p:nvSpPr>
        <p:spPr>
          <a:xfrm>
            <a:off x="7324582" y="2126438"/>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90" name="Google Shape;1090;p186"/>
          <p:cNvSpPr/>
          <p:nvPr/>
        </p:nvSpPr>
        <p:spPr>
          <a:xfrm>
            <a:off x="7324582" y="3857643"/>
            <a:ext cx="296700" cy="2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91" name="Google Shape;1091;p186"/>
          <p:cNvSpPr/>
          <p:nvPr/>
        </p:nvSpPr>
        <p:spPr>
          <a:xfrm>
            <a:off x="7324582" y="2984373"/>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92" name="Google Shape;1092;p186"/>
          <p:cNvSpPr/>
          <p:nvPr/>
        </p:nvSpPr>
        <p:spPr>
          <a:xfrm>
            <a:off x="1942507" y="2189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93" name="Google Shape;1093;p186"/>
          <p:cNvSpPr/>
          <p:nvPr/>
        </p:nvSpPr>
        <p:spPr>
          <a:xfrm>
            <a:off x="3669765" y="2189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94" name="Google Shape;1094;p186"/>
          <p:cNvSpPr/>
          <p:nvPr/>
        </p:nvSpPr>
        <p:spPr>
          <a:xfrm>
            <a:off x="5673475" y="2189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95" name="Google Shape;1095;p186"/>
          <p:cNvSpPr/>
          <p:nvPr/>
        </p:nvSpPr>
        <p:spPr>
          <a:xfrm>
            <a:off x="7392223" y="2189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96" name="Google Shape;1096;p186"/>
          <p:cNvSpPr/>
          <p:nvPr/>
        </p:nvSpPr>
        <p:spPr>
          <a:xfrm>
            <a:off x="1942507" y="3914234"/>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97" name="Google Shape;1097;p186"/>
          <p:cNvSpPr/>
          <p:nvPr/>
        </p:nvSpPr>
        <p:spPr>
          <a:xfrm>
            <a:off x="3669765" y="3914234"/>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98" name="Google Shape;1098;p186"/>
          <p:cNvSpPr/>
          <p:nvPr/>
        </p:nvSpPr>
        <p:spPr>
          <a:xfrm>
            <a:off x="5673475" y="3914234"/>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99" name="Google Shape;1099;p186"/>
          <p:cNvSpPr/>
          <p:nvPr/>
        </p:nvSpPr>
        <p:spPr>
          <a:xfrm>
            <a:off x="7392223" y="3914234"/>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00" name="Google Shape;1100;p186"/>
          <p:cNvSpPr/>
          <p:nvPr/>
        </p:nvSpPr>
        <p:spPr>
          <a:xfrm>
            <a:off x="1942507" y="305210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01" name="Google Shape;1101;p186"/>
          <p:cNvSpPr/>
          <p:nvPr/>
        </p:nvSpPr>
        <p:spPr>
          <a:xfrm>
            <a:off x="7392223" y="305210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02" name="Google Shape;1102;p186"/>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Process chart</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cxnSp>
        <p:nvCxnSpPr>
          <p:cNvPr id="1107" name="Google Shape;1107;p187"/>
          <p:cNvCxnSpPr/>
          <p:nvPr/>
        </p:nvCxnSpPr>
        <p:spPr>
          <a:xfrm>
            <a:off x="1570844" y="1462667"/>
            <a:ext cx="0" cy="612900"/>
          </a:xfrm>
          <a:prstGeom prst="straightConnector1">
            <a:avLst/>
          </a:prstGeom>
          <a:noFill/>
          <a:ln cap="flat" cmpd="sng" w="19050">
            <a:solidFill>
              <a:srgbClr val="0CAD4D"/>
            </a:solidFill>
            <a:prstDash val="solid"/>
            <a:miter lim="400000"/>
            <a:headEnd len="sm" w="sm" type="none"/>
            <a:tailEnd len="med" w="med" type="triangle"/>
          </a:ln>
        </p:spPr>
      </p:cxnSp>
      <p:cxnSp>
        <p:nvCxnSpPr>
          <p:cNvPr id="1108" name="Google Shape;1108;p187"/>
          <p:cNvCxnSpPr/>
          <p:nvPr/>
        </p:nvCxnSpPr>
        <p:spPr>
          <a:xfrm>
            <a:off x="1866080" y="2575068"/>
            <a:ext cx="8988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1109" name="Google Shape;1109;p187"/>
          <p:cNvCxnSpPr/>
          <p:nvPr/>
        </p:nvCxnSpPr>
        <p:spPr>
          <a:xfrm>
            <a:off x="3304355" y="3851418"/>
            <a:ext cx="8988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1110" name="Google Shape;1110;p187"/>
          <p:cNvCxnSpPr/>
          <p:nvPr/>
        </p:nvCxnSpPr>
        <p:spPr>
          <a:xfrm>
            <a:off x="4728343" y="2575068"/>
            <a:ext cx="898800" cy="0"/>
          </a:xfrm>
          <a:prstGeom prst="straightConnector1">
            <a:avLst/>
          </a:prstGeom>
          <a:noFill/>
          <a:ln cap="flat" cmpd="sng" w="19050">
            <a:solidFill>
              <a:srgbClr val="4285F4"/>
            </a:solidFill>
            <a:prstDash val="solid"/>
            <a:miter lim="400000"/>
            <a:headEnd len="sm" w="sm" type="none"/>
            <a:tailEnd len="med" w="med" type="triangle"/>
          </a:ln>
        </p:spPr>
      </p:cxnSp>
      <p:cxnSp>
        <p:nvCxnSpPr>
          <p:cNvPr id="1111" name="Google Shape;1111;p187"/>
          <p:cNvCxnSpPr/>
          <p:nvPr/>
        </p:nvCxnSpPr>
        <p:spPr>
          <a:xfrm>
            <a:off x="6166618" y="2575068"/>
            <a:ext cx="898800" cy="0"/>
          </a:xfrm>
          <a:prstGeom prst="straightConnector1">
            <a:avLst/>
          </a:prstGeom>
          <a:noFill/>
          <a:ln cap="flat" cmpd="sng" w="19050">
            <a:solidFill>
              <a:srgbClr val="4285F4"/>
            </a:solidFill>
            <a:prstDash val="solid"/>
            <a:miter lim="400000"/>
            <a:headEnd len="sm" w="sm" type="none"/>
            <a:tailEnd len="med" w="med" type="triangle"/>
          </a:ln>
        </p:spPr>
      </p:cxnSp>
      <p:sp>
        <p:nvSpPr>
          <p:cNvPr id="1112" name="Google Shape;1112;p187"/>
          <p:cNvSpPr/>
          <p:nvPr/>
        </p:nvSpPr>
        <p:spPr>
          <a:xfrm>
            <a:off x="857250" y="1161070"/>
            <a:ext cx="1427100" cy="3930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Start</a:t>
            </a:r>
            <a:endParaRPr sz="500"/>
          </a:p>
        </p:txBody>
      </p:sp>
      <p:sp>
        <p:nvSpPr>
          <p:cNvPr id="1113" name="Google Shape;1113;p187"/>
          <p:cNvSpPr/>
          <p:nvPr/>
        </p:nvSpPr>
        <p:spPr>
          <a:xfrm>
            <a:off x="857250" y="2159000"/>
            <a:ext cx="14271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Two or </a:t>
            </a:r>
            <a:r>
              <a:rPr lang="en" sz="1100">
                <a:solidFill>
                  <a:srgbClr val="1A1A1A"/>
                </a:solidFill>
                <a:latin typeface="Google Sans Medium"/>
                <a:ea typeface="Google Sans Medium"/>
                <a:cs typeface="Google Sans Medium"/>
                <a:sym typeface="Google Sans Medium"/>
              </a:rPr>
              <a:t>t</a:t>
            </a:r>
            <a:r>
              <a:rPr b="0" i="0" lang="en" sz="1100" u="none" cap="none" strike="noStrike">
                <a:solidFill>
                  <a:srgbClr val="1A1A1A"/>
                </a:solidFill>
                <a:latin typeface="Google Sans Medium"/>
                <a:ea typeface="Google Sans Medium"/>
                <a:cs typeface="Google Sans Medium"/>
                <a:sym typeface="Google Sans Medium"/>
              </a:rPr>
              <a:t>hree </a:t>
            </a:r>
            <a:br>
              <a:rPr b="0" i="0" lang="en" sz="1100" u="none" cap="none" strike="noStrike">
                <a:solidFill>
                  <a:srgbClr val="1A1A1A"/>
                </a:solidFill>
                <a:latin typeface="Google Sans Medium"/>
                <a:ea typeface="Google Sans Medium"/>
                <a:cs typeface="Google Sans Medium"/>
                <a:sym typeface="Google Sans Medium"/>
              </a:rPr>
            </a:br>
            <a:r>
              <a:rPr lang="en" sz="1100">
                <a:solidFill>
                  <a:srgbClr val="1A1A1A"/>
                </a:solidFill>
                <a:latin typeface="Google Sans Medium"/>
                <a:ea typeface="Google Sans Medium"/>
                <a:cs typeface="Google Sans Medium"/>
                <a:sym typeface="Google Sans Medium"/>
              </a:rPr>
              <a:t>l</a:t>
            </a:r>
            <a:r>
              <a:rPr b="0" i="0" lang="en" sz="1100" u="none" cap="none" strike="noStrike">
                <a:solidFill>
                  <a:srgbClr val="1A1A1A"/>
                </a:solidFill>
                <a:latin typeface="Google Sans Medium"/>
                <a:ea typeface="Google Sans Medium"/>
                <a:cs typeface="Google Sans Medium"/>
                <a:sym typeface="Google Sans Medium"/>
              </a:rPr>
              <a:t>ine </a:t>
            </a:r>
            <a:r>
              <a:rPr lang="en" sz="1100">
                <a:solidFill>
                  <a:srgbClr val="1A1A1A"/>
                </a:solidFill>
                <a:latin typeface="Google Sans Medium"/>
                <a:ea typeface="Google Sans Medium"/>
                <a:cs typeface="Google Sans Medium"/>
                <a:sym typeface="Google Sans Medium"/>
              </a:rPr>
              <a:t>c</a:t>
            </a:r>
            <a:r>
              <a:rPr b="0" i="0" lang="en" sz="1100" u="none" cap="none" strike="noStrike">
                <a:solidFill>
                  <a:srgbClr val="1A1A1A"/>
                </a:solidFill>
                <a:latin typeface="Google Sans Medium"/>
                <a:ea typeface="Google Sans Medium"/>
                <a:cs typeface="Google Sans Medium"/>
                <a:sym typeface="Google Sans Medium"/>
              </a:rPr>
              <a:t>aption</a:t>
            </a:r>
            <a:endParaRPr sz="500"/>
          </a:p>
        </p:txBody>
      </p:sp>
      <p:sp>
        <p:nvSpPr>
          <p:cNvPr id="1114" name="Google Shape;1114;p187"/>
          <p:cNvSpPr/>
          <p:nvPr/>
        </p:nvSpPr>
        <p:spPr>
          <a:xfrm>
            <a:off x="2871788" y="2159000"/>
            <a:ext cx="11091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A</a:t>
            </a:r>
            <a:endParaRPr sz="500"/>
          </a:p>
        </p:txBody>
      </p:sp>
      <p:sp>
        <p:nvSpPr>
          <p:cNvPr id="1115" name="Google Shape;1115;p187"/>
          <p:cNvSpPr/>
          <p:nvPr/>
        </p:nvSpPr>
        <p:spPr>
          <a:xfrm>
            <a:off x="4303712" y="2159000"/>
            <a:ext cx="11091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B</a:t>
            </a:r>
            <a:endParaRPr sz="500"/>
          </a:p>
        </p:txBody>
      </p:sp>
      <p:sp>
        <p:nvSpPr>
          <p:cNvPr id="1116" name="Google Shape;1116;p187"/>
          <p:cNvSpPr/>
          <p:nvPr/>
        </p:nvSpPr>
        <p:spPr>
          <a:xfrm>
            <a:off x="5732983" y="2159000"/>
            <a:ext cx="11115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C  </a:t>
            </a:r>
            <a:endParaRPr sz="500"/>
          </a:p>
        </p:txBody>
      </p:sp>
      <p:sp>
        <p:nvSpPr>
          <p:cNvPr id="1117" name="Google Shape;1117;p187"/>
          <p:cNvSpPr/>
          <p:nvPr/>
        </p:nvSpPr>
        <p:spPr>
          <a:xfrm>
            <a:off x="7156325" y="2159000"/>
            <a:ext cx="11202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D</a:t>
            </a:r>
            <a:endParaRPr sz="500"/>
          </a:p>
        </p:txBody>
      </p:sp>
      <p:sp>
        <p:nvSpPr>
          <p:cNvPr id="1118" name="Google Shape;1118;p187"/>
          <p:cNvSpPr/>
          <p:nvPr/>
        </p:nvSpPr>
        <p:spPr>
          <a:xfrm>
            <a:off x="1990390" y="1715691"/>
            <a:ext cx="11493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rPr b="0" i="0" lang="en" sz="900" u="none" cap="none" strike="noStrike">
                <a:solidFill>
                  <a:srgbClr val="80868B"/>
                </a:solidFill>
                <a:latin typeface="Google Sans Medium"/>
                <a:ea typeface="Google Sans Medium"/>
                <a:cs typeface="Google Sans Medium"/>
                <a:sym typeface="Google Sans Medium"/>
              </a:rPr>
              <a:t>Bridge </a:t>
            </a:r>
            <a:r>
              <a:rPr lang="en" sz="900">
                <a:solidFill>
                  <a:srgbClr val="80868B"/>
                </a:solidFill>
                <a:latin typeface="Google Sans Medium"/>
                <a:ea typeface="Google Sans Medium"/>
                <a:cs typeface="Google Sans Medium"/>
                <a:sym typeface="Google Sans Medium"/>
              </a:rPr>
              <a:t>c</a:t>
            </a:r>
            <a:r>
              <a:rPr b="0" i="0" lang="en" sz="900" u="none" cap="none" strike="noStrike">
                <a:solidFill>
                  <a:srgbClr val="80868B"/>
                </a:solidFill>
                <a:latin typeface="Google Sans Medium"/>
                <a:ea typeface="Google Sans Medium"/>
                <a:cs typeface="Google Sans Medium"/>
                <a:sym typeface="Google Sans Medium"/>
              </a:rPr>
              <a:t>aption</a:t>
            </a:r>
            <a:endParaRPr sz="500"/>
          </a:p>
        </p:txBody>
      </p:sp>
      <p:sp>
        <p:nvSpPr>
          <p:cNvPr id="1119" name="Google Shape;1119;p187"/>
          <p:cNvSpPr/>
          <p:nvPr/>
        </p:nvSpPr>
        <p:spPr>
          <a:xfrm>
            <a:off x="2859881" y="3434023"/>
            <a:ext cx="1121100" cy="855900"/>
          </a:xfrm>
          <a:prstGeom prst="roundRect">
            <a:avLst>
              <a:gd fmla="val 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i="0" lang="en" sz="1100" u="none" cap="none" strike="noStrike">
                <a:solidFill>
                  <a:srgbClr val="FFFFFF"/>
                </a:solidFill>
                <a:latin typeface="Google Sans"/>
                <a:ea typeface="Google Sans"/>
                <a:cs typeface="Google Sans"/>
                <a:sym typeface="Google Sans"/>
              </a:rPr>
              <a:t>Decision</a:t>
            </a:r>
            <a:br>
              <a:rPr b="1" i="0" lang="en" sz="1100" u="none" cap="none" strike="noStrike">
                <a:solidFill>
                  <a:srgbClr val="FFFFFF"/>
                </a:solidFill>
                <a:latin typeface="Google Sans"/>
                <a:ea typeface="Google Sans"/>
                <a:cs typeface="Google Sans"/>
                <a:sym typeface="Google Sans"/>
              </a:rPr>
            </a:br>
            <a:r>
              <a:rPr b="1" i="0" lang="en" sz="1100" u="none" cap="none" strike="noStrike">
                <a:solidFill>
                  <a:srgbClr val="FFFFFF"/>
                </a:solidFill>
                <a:latin typeface="Google Sans"/>
                <a:ea typeface="Google Sans"/>
                <a:cs typeface="Google Sans"/>
                <a:sym typeface="Google Sans"/>
              </a:rPr>
              <a:t> </a:t>
            </a:r>
            <a:r>
              <a:rPr b="1" lang="en" sz="1100">
                <a:solidFill>
                  <a:srgbClr val="FFFFFF"/>
                </a:solidFill>
                <a:latin typeface="Google Sans"/>
                <a:ea typeface="Google Sans"/>
                <a:cs typeface="Google Sans"/>
                <a:sym typeface="Google Sans"/>
              </a:rPr>
              <a:t>n</a:t>
            </a:r>
            <a:r>
              <a:rPr b="1" i="0" lang="en" sz="1100" u="none" cap="none" strike="noStrike">
                <a:solidFill>
                  <a:srgbClr val="FFFFFF"/>
                </a:solidFill>
                <a:latin typeface="Google Sans"/>
                <a:ea typeface="Google Sans"/>
                <a:cs typeface="Google Sans"/>
                <a:sym typeface="Google Sans"/>
              </a:rPr>
              <a:t>ode?</a:t>
            </a:r>
            <a:endParaRPr sz="500"/>
          </a:p>
        </p:txBody>
      </p:sp>
      <p:cxnSp>
        <p:nvCxnSpPr>
          <p:cNvPr id="1120" name="Google Shape;1120;p187"/>
          <p:cNvCxnSpPr>
            <a:stCxn id="1117" idx="2"/>
            <a:endCxn id="1119" idx="0"/>
          </p:cNvCxnSpPr>
          <p:nvPr/>
        </p:nvCxnSpPr>
        <p:spPr>
          <a:xfrm rot="5400000">
            <a:off x="5347025" y="1064600"/>
            <a:ext cx="442800" cy="4296000"/>
          </a:xfrm>
          <a:prstGeom prst="bentConnector3">
            <a:avLst>
              <a:gd fmla="val 49994" name="adj1"/>
            </a:avLst>
          </a:prstGeom>
          <a:noFill/>
          <a:ln cap="flat" cmpd="sng" w="19050">
            <a:solidFill>
              <a:schemeClr val="accent1"/>
            </a:solidFill>
            <a:prstDash val="solid"/>
            <a:miter lim="400000"/>
            <a:headEnd len="sm" w="sm" type="none"/>
            <a:tailEnd len="med" w="med" type="triangle"/>
          </a:ln>
        </p:spPr>
      </p:cxnSp>
      <p:sp>
        <p:nvSpPr>
          <p:cNvPr id="1121" name="Google Shape;1121;p187"/>
          <p:cNvSpPr/>
          <p:nvPr/>
        </p:nvSpPr>
        <p:spPr>
          <a:xfrm>
            <a:off x="2447449" y="2669857"/>
            <a:ext cx="412452" cy="1192050"/>
          </a:xfrm>
          <a:custGeom>
            <a:rect b="b" l="l" r="r" t="t"/>
            <a:pathLst>
              <a:path extrusionOk="0" h="21600" w="21600">
                <a:moveTo>
                  <a:pt x="0" y="0"/>
                </a:moveTo>
                <a:lnTo>
                  <a:pt x="0" y="21600"/>
                </a:lnTo>
                <a:lnTo>
                  <a:pt x="21600" y="21600"/>
                </a:lnTo>
              </a:path>
            </a:pathLst>
          </a:custGeom>
          <a:noFill/>
          <a:ln cap="flat" cmpd="sng" w="19050">
            <a:solidFill>
              <a:srgbClr val="0CAD4D"/>
            </a:solidFill>
            <a:prstDash val="solid"/>
            <a:miter lim="400000"/>
            <a:headEnd len="med" w="med" type="triangle"/>
            <a:tailEnd len="sm" w="sm" type="non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500"/>
              <a:buFont typeface="Google Sans"/>
              <a:buNone/>
            </a:pPr>
            <a:r>
              <a:t/>
            </a:r>
            <a:endParaRPr b="0" i="0" sz="1500" u="none" cap="none" strike="noStrike">
              <a:solidFill>
                <a:srgbClr val="000000"/>
              </a:solidFill>
              <a:latin typeface="Google Sans"/>
              <a:ea typeface="Google Sans"/>
              <a:cs typeface="Google Sans"/>
              <a:sym typeface="Google Sans"/>
            </a:endParaRPr>
          </a:p>
        </p:txBody>
      </p:sp>
      <p:sp>
        <p:nvSpPr>
          <p:cNvPr id="1122" name="Google Shape;1122;p187"/>
          <p:cNvSpPr/>
          <p:nvPr/>
        </p:nvSpPr>
        <p:spPr>
          <a:xfrm>
            <a:off x="2174639" y="3260459"/>
            <a:ext cx="559800" cy="316200"/>
          </a:xfrm>
          <a:prstGeom prst="roundRect">
            <a:avLst>
              <a:gd fmla="val 47990" name="adj"/>
            </a:avLst>
          </a:prstGeom>
          <a:solidFill>
            <a:srgbClr val="FFFFFF"/>
          </a:solidFill>
          <a:ln>
            <a:noFill/>
          </a:ln>
          <a:effectLst>
            <a:outerShdw blurRad="127000" rotWithShape="0">
              <a:srgbClr val="000000">
                <a:alpha val="2509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1A853"/>
              </a:buClr>
              <a:buSzPts val="900"/>
              <a:buFont typeface="Google Sans"/>
              <a:buNone/>
            </a:pPr>
            <a:r>
              <a:rPr b="1" i="0" lang="en" sz="900" u="none" cap="none" strike="noStrike">
                <a:solidFill>
                  <a:srgbClr val="31A853"/>
                </a:solidFill>
                <a:latin typeface="Google Sans"/>
                <a:ea typeface="Google Sans"/>
                <a:cs typeface="Google Sans"/>
                <a:sym typeface="Google Sans"/>
              </a:rPr>
              <a:t>Yes</a:t>
            </a:r>
            <a:endParaRPr sz="500"/>
          </a:p>
        </p:txBody>
      </p:sp>
      <p:sp>
        <p:nvSpPr>
          <p:cNvPr id="1123" name="Google Shape;1123;p187"/>
          <p:cNvSpPr/>
          <p:nvPr/>
        </p:nvSpPr>
        <p:spPr>
          <a:xfrm>
            <a:off x="7157145" y="3723630"/>
            <a:ext cx="1109100" cy="3930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End</a:t>
            </a:r>
            <a:endParaRPr sz="500"/>
          </a:p>
        </p:txBody>
      </p:sp>
      <p:cxnSp>
        <p:nvCxnSpPr>
          <p:cNvPr id="1124" name="Google Shape;1124;p187"/>
          <p:cNvCxnSpPr/>
          <p:nvPr/>
        </p:nvCxnSpPr>
        <p:spPr>
          <a:xfrm>
            <a:off x="4728343" y="3851418"/>
            <a:ext cx="898800" cy="0"/>
          </a:xfrm>
          <a:prstGeom prst="straightConnector1">
            <a:avLst/>
          </a:prstGeom>
          <a:noFill/>
          <a:ln cap="flat" cmpd="sng" w="19050">
            <a:solidFill>
              <a:srgbClr val="FFBC04"/>
            </a:solidFill>
            <a:prstDash val="solid"/>
            <a:miter lim="400000"/>
            <a:headEnd len="sm" w="sm" type="none"/>
            <a:tailEnd len="med" w="med" type="triangle"/>
          </a:ln>
        </p:spPr>
      </p:cxnSp>
      <p:cxnSp>
        <p:nvCxnSpPr>
          <p:cNvPr id="1125" name="Google Shape;1125;p187"/>
          <p:cNvCxnSpPr/>
          <p:nvPr/>
        </p:nvCxnSpPr>
        <p:spPr>
          <a:xfrm>
            <a:off x="6166618" y="3851418"/>
            <a:ext cx="898800" cy="0"/>
          </a:xfrm>
          <a:prstGeom prst="straightConnector1">
            <a:avLst/>
          </a:prstGeom>
          <a:noFill/>
          <a:ln cap="flat" cmpd="sng" w="19050">
            <a:solidFill>
              <a:srgbClr val="FFBC04"/>
            </a:solidFill>
            <a:prstDash val="solid"/>
            <a:miter lim="400000"/>
            <a:headEnd len="sm" w="sm" type="none"/>
            <a:tailEnd len="med" w="med" type="triangle"/>
          </a:ln>
        </p:spPr>
      </p:cxnSp>
      <p:sp>
        <p:nvSpPr>
          <p:cNvPr id="1126" name="Google Shape;1126;p187"/>
          <p:cNvSpPr/>
          <p:nvPr/>
        </p:nvSpPr>
        <p:spPr>
          <a:xfrm>
            <a:off x="4303712" y="3445929"/>
            <a:ext cx="1109100" cy="8322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E</a:t>
            </a:r>
            <a:endParaRPr sz="500"/>
          </a:p>
        </p:txBody>
      </p:sp>
      <p:sp>
        <p:nvSpPr>
          <p:cNvPr id="1127" name="Google Shape;1127;p187"/>
          <p:cNvSpPr/>
          <p:nvPr/>
        </p:nvSpPr>
        <p:spPr>
          <a:xfrm>
            <a:off x="5732983" y="3445929"/>
            <a:ext cx="1111500" cy="8322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F</a:t>
            </a:r>
            <a:endParaRPr sz="500"/>
          </a:p>
        </p:txBody>
      </p:sp>
      <p:sp>
        <p:nvSpPr>
          <p:cNvPr id="1128" name="Google Shape;1128;p187"/>
          <p:cNvSpPr/>
          <p:nvPr/>
        </p:nvSpPr>
        <p:spPr>
          <a:xfrm>
            <a:off x="3689114" y="4090020"/>
            <a:ext cx="559800" cy="316200"/>
          </a:xfrm>
          <a:prstGeom prst="roundRect">
            <a:avLst>
              <a:gd fmla="val 47990" name="adj"/>
            </a:avLst>
          </a:prstGeom>
          <a:solidFill>
            <a:srgbClr val="FFFFFF"/>
          </a:solidFill>
          <a:ln>
            <a:noFill/>
          </a:ln>
          <a:effectLst>
            <a:outerShdw blurRad="127000" rotWithShape="0">
              <a:srgbClr val="000000">
                <a:alpha val="2509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E94235"/>
              </a:buClr>
              <a:buSzPts val="900"/>
              <a:buFont typeface="Google Sans"/>
              <a:buNone/>
            </a:pPr>
            <a:r>
              <a:rPr b="1" i="0" lang="en" sz="900" u="none" cap="none" strike="noStrike">
                <a:solidFill>
                  <a:srgbClr val="E94235"/>
                </a:solidFill>
                <a:latin typeface="Google Sans"/>
                <a:ea typeface="Google Sans"/>
                <a:cs typeface="Google Sans"/>
                <a:sym typeface="Google Sans"/>
              </a:rPr>
              <a:t>No</a:t>
            </a:r>
            <a:endParaRPr sz="500"/>
          </a:p>
        </p:txBody>
      </p:sp>
      <p:sp>
        <p:nvSpPr>
          <p:cNvPr id="1129" name="Google Shape;1129;p187"/>
          <p:cNvSpPr/>
          <p:nvPr/>
        </p:nvSpPr>
        <p:spPr>
          <a:xfrm>
            <a:off x="5017441" y="1715691"/>
            <a:ext cx="11493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rPr b="0" i="0" lang="en" sz="900" u="none" cap="none" strike="noStrike">
                <a:solidFill>
                  <a:srgbClr val="80868B"/>
                </a:solidFill>
                <a:latin typeface="Google Sans Medium"/>
                <a:ea typeface="Google Sans Medium"/>
                <a:cs typeface="Google Sans Medium"/>
                <a:sym typeface="Google Sans Medium"/>
              </a:rPr>
              <a:t>Bridge </a:t>
            </a:r>
            <a:r>
              <a:rPr lang="en" sz="900">
                <a:solidFill>
                  <a:srgbClr val="80868B"/>
                </a:solidFill>
                <a:latin typeface="Google Sans Medium"/>
                <a:ea typeface="Google Sans Medium"/>
                <a:cs typeface="Google Sans Medium"/>
                <a:sym typeface="Google Sans Medium"/>
              </a:rPr>
              <a:t>c</a:t>
            </a:r>
            <a:r>
              <a:rPr b="0" i="0" lang="en" sz="900" u="none" cap="none" strike="noStrike">
                <a:solidFill>
                  <a:srgbClr val="80868B"/>
                </a:solidFill>
                <a:latin typeface="Google Sans Medium"/>
                <a:ea typeface="Google Sans Medium"/>
                <a:cs typeface="Google Sans Medium"/>
                <a:sym typeface="Google Sans Medium"/>
              </a:rPr>
              <a:t>aption</a:t>
            </a:r>
            <a:endParaRPr sz="500"/>
          </a:p>
        </p:txBody>
      </p:sp>
      <p:sp>
        <p:nvSpPr>
          <p:cNvPr id="1130" name="Google Shape;1130;p187"/>
          <p:cNvSpPr/>
          <p:nvPr/>
        </p:nvSpPr>
        <p:spPr>
          <a:xfrm>
            <a:off x="6411266" y="1715691"/>
            <a:ext cx="11493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rPr b="0" i="0" lang="en" sz="900" u="none" cap="none" strike="noStrike">
                <a:solidFill>
                  <a:srgbClr val="80868B"/>
                </a:solidFill>
                <a:latin typeface="Google Sans Medium"/>
                <a:ea typeface="Google Sans Medium"/>
                <a:cs typeface="Google Sans Medium"/>
                <a:sym typeface="Google Sans Medium"/>
              </a:rPr>
              <a:t>Bridge </a:t>
            </a:r>
            <a:r>
              <a:rPr lang="en" sz="900">
                <a:solidFill>
                  <a:srgbClr val="80868B"/>
                </a:solidFill>
                <a:latin typeface="Google Sans Medium"/>
                <a:ea typeface="Google Sans Medium"/>
                <a:cs typeface="Google Sans Medium"/>
                <a:sym typeface="Google Sans Medium"/>
              </a:rPr>
              <a:t>c</a:t>
            </a:r>
            <a:r>
              <a:rPr b="0" i="0" lang="en" sz="900" u="none" cap="none" strike="noStrike">
                <a:solidFill>
                  <a:srgbClr val="80868B"/>
                </a:solidFill>
                <a:latin typeface="Google Sans Medium"/>
                <a:ea typeface="Google Sans Medium"/>
                <a:cs typeface="Google Sans Medium"/>
                <a:sym typeface="Google Sans Medium"/>
              </a:rPr>
              <a:t>aption</a:t>
            </a:r>
            <a:endParaRPr sz="500"/>
          </a:p>
        </p:txBody>
      </p:sp>
      <p:sp>
        <p:nvSpPr>
          <p:cNvPr id="1131" name="Google Shape;1131;p187"/>
          <p:cNvSpPr/>
          <p:nvPr/>
        </p:nvSpPr>
        <p:spPr>
          <a:xfrm>
            <a:off x="3565522" y="1715691"/>
            <a:ext cx="11493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rPr b="0" i="0" lang="en" sz="900" u="none" cap="none" strike="noStrike">
                <a:solidFill>
                  <a:srgbClr val="80868B"/>
                </a:solidFill>
                <a:latin typeface="Google Sans Medium"/>
                <a:ea typeface="Google Sans Medium"/>
                <a:cs typeface="Google Sans Medium"/>
                <a:sym typeface="Google Sans Medium"/>
              </a:rPr>
              <a:t>Bridge </a:t>
            </a:r>
            <a:r>
              <a:rPr lang="en" sz="900">
                <a:solidFill>
                  <a:srgbClr val="80868B"/>
                </a:solidFill>
                <a:latin typeface="Google Sans Medium"/>
                <a:ea typeface="Google Sans Medium"/>
                <a:cs typeface="Google Sans Medium"/>
                <a:sym typeface="Google Sans Medium"/>
              </a:rPr>
              <a:t>c</a:t>
            </a:r>
            <a:r>
              <a:rPr b="0" i="0" lang="en" sz="900" u="none" cap="none" strike="noStrike">
                <a:solidFill>
                  <a:srgbClr val="80868B"/>
                </a:solidFill>
                <a:latin typeface="Google Sans Medium"/>
                <a:ea typeface="Google Sans Medium"/>
                <a:cs typeface="Google Sans Medium"/>
                <a:sym typeface="Google Sans Medium"/>
              </a:rPr>
              <a:t>aption</a:t>
            </a:r>
            <a:endParaRPr sz="500"/>
          </a:p>
        </p:txBody>
      </p:sp>
      <p:sp>
        <p:nvSpPr>
          <p:cNvPr id="1132" name="Google Shape;1132;p187"/>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Flow style chart</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cxnSp>
        <p:nvCxnSpPr>
          <p:cNvPr id="1137" name="Google Shape;1137;p188"/>
          <p:cNvCxnSpPr/>
          <p:nvPr/>
        </p:nvCxnSpPr>
        <p:spPr>
          <a:xfrm rot="10800000">
            <a:off x="4572000" y="2994908"/>
            <a:ext cx="0" cy="476100"/>
          </a:xfrm>
          <a:prstGeom prst="straightConnector1">
            <a:avLst/>
          </a:prstGeom>
          <a:noFill/>
          <a:ln cap="flat" cmpd="sng" w="28575">
            <a:solidFill>
              <a:schemeClr val="accent1"/>
            </a:solidFill>
            <a:prstDash val="solid"/>
            <a:miter lim="400000"/>
            <a:headEnd len="sm" w="sm" type="none"/>
            <a:tailEnd len="sm" w="sm" type="none"/>
          </a:ln>
        </p:spPr>
      </p:cxnSp>
      <p:sp>
        <p:nvSpPr>
          <p:cNvPr id="1138" name="Google Shape;1138;p188"/>
          <p:cNvSpPr/>
          <p:nvPr/>
        </p:nvSpPr>
        <p:spPr>
          <a:xfrm>
            <a:off x="860437"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39" name="Google Shape;1139;p188"/>
          <p:cNvSpPr txBox="1"/>
          <p:nvPr/>
        </p:nvSpPr>
        <p:spPr>
          <a:xfrm>
            <a:off x="1028105"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140" name="Google Shape;1140;p188"/>
          <p:cNvSpPr/>
          <p:nvPr/>
        </p:nvSpPr>
        <p:spPr>
          <a:xfrm>
            <a:off x="2132139"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41" name="Google Shape;1141;p188"/>
          <p:cNvSpPr txBox="1"/>
          <p:nvPr/>
        </p:nvSpPr>
        <p:spPr>
          <a:xfrm>
            <a:off x="2299806"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142" name="Google Shape;1142;p188"/>
          <p:cNvSpPr/>
          <p:nvPr/>
        </p:nvSpPr>
        <p:spPr>
          <a:xfrm>
            <a:off x="3403840"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43" name="Google Shape;1143;p188"/>
          <p:cNvSpPr txBox="1"/>
          <p:nvPr/>
        </p:nvSpPr>
        <p:spPr>
          <a:xfrm>
            <a:off x="3571508"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144" name="Google Shape;1144;p188"/>
          <p:cNvSpPr/>
          <p:nvPr/>
        </p:nvSpPr>
        <p:spPr>
          <a:xfrm>
            <a:off x="5947244"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45" name="Google Shape;1145;p188"/>
          <p:cNvSpPr txBox="1"/>
          <p:nvPr/>
        </p:nvSpPr>
        <p:spPr>
          <a:xfrm>
            <a:off x="6114912"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146" name="Google Shape;1146;p188"/>
          <p:cNvSpPr/>
          <p:nvPr/>
        </p:nvSpPr>
        <p:spPr>
          <a:xfrm>
            <a:off x="7218945"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47" name="Google Shape;1147;p188"/>
          <p:cNvSpPr txBox="1"/>
          <p:nvPr/>
        </p:nvSpPr>
        <p:spPr>
          <a:xfrm>
            <a:off x="7386613"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148" name="Google Shape;1148;p188"/>
          <p:cNvSpPr/>
          <p:nvPr/>
        </p:nvSpPr>
        <p:spPr>
          <a:xfrm>
            <a:off x="4675542"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49" name="Google Shape;1149;p188"/>
          <p:cNvSpPr txBox="1"/>
          <p:nvPr/>
        </p:nvSpPr>
        <p:spPr>
          <a:xfrm>
            <a:off x="4843210"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pic>
        <p:nvPicPr>
          <p:cNvPr descr="Image" id="1150" name="Google Shape;1150;p188"/>
          <p:cNvPicPr preferRelativeResize="0"/>
          <p:nvPr/>
        </p:nvPicPr>
        <p:blipFill rotWithShape="1">
          <a:blip r:embed="rId3">
            <a:alphaModFix/>
          </a:blip>
          <a:srcRect b="0" l="0" r="0" t="0"/>
          <a:stretch/>
        </p:blipFill>
        <p:spPr>
          <a:xfrm>
            <a:off x="864890" y="2693890"/>
            <a:ext cx="7414222" cy="319918"/>
          </a:xfrm>
          <a:prstGeom prst="rect">
            <a:avLst/>
          </a:prstGeom>
          <a:noFill/>
          <a:ln>
            <a:noFill/>
          </a:ln>
        </p:spPr>
      </p:pic>
      <p:sp>
        <p:nvSpPr>
          <p:cNvPr id="1151" name="Google Shape;1151;p188"/>
          <p:cNvSpPr/>
          <p:nvPr/>
        </p:nvSpPr>
        <p:spPr>
          <a:xfrm>
            <a:off x="1168388"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52" name="Google Shape;1152;p188"/>
          <p:cNvSpPr/>
          <p:nvPr/>
        </p:nvSpPr>
        <p:spPr>
          <a:xfrm>
            <a:off x="2440828"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53" name="Google Shape;1153;p188"/>
          <p:cNvSpPr/>
          <p:nvPr/>
        </p:nvSpPr>
        <p:spPr>
          <a:xfrm>
            <a:off x="3713268"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54" name="Google Shape;1154;p188"/>
          <p:cNvSpPr/>
          <p:nvPr/>
        </p:nvSpPr>
        <p:spPr>
          <a:xfrm>
            <a:off x="4985709"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55" name="Google Shape;1155;p188"/>
          <p:cNvSpPr/>
          <p:nvPr/>
        </p:nvSpPr>
        <p:spPr>
          <a:xfrm>
            <a:off x="6258149"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56" name="Google Shape;1156;p188"/>
          <p:cNvSpPr/>
          <p:nvPr/>
        </p:nvSpPr>
        <p:spPr>
          <a:xfrm>
            <a:off x="7530589"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57" name="Google Shape;1157;p188"/>
          <p:cNvSpPr/>
          <p:nvPr/>
        </p:nvSpPr>
        <p:spPr>
          <a:xfrm>
            <a:off x="3999588" y="3431418"/>
            <a:ext cx="1142700" cy="1140000"/>
          </a:xfrm>
          <a:prstGeom prst="roundRect">
            <a:avLst>
              <a:gd fmla="val 8075"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58" name="Google Shape;1158;p188"/>
          <p:cNvSpPr txBox="1"/>
          <p:nvPr/>
        </p:nvSpPr>
        <p:spPr>
          <a:xfrm>
            <a:off x="4207359" y="423220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a:t>
            </a:r>
            <a:r>
              <a:rPr lang="en" sz="1100">
                <a:solidFill>
                  <a:srgbClr val="5F6368"/>
                </a:solidFill>
                <a:latin typeface="Google Sans Medium"/>
                <a:ea typeface="Google Sans Medium"/>
                <a:cs typeface="Google Sans Medium"/>
                <a:sym typeface="Google Sans Medium"/>
              </a:rPr>
              <a:t>l</a:t>
            </a:r>
            <a:r>
              <a:rPr b="0" i="0" lang="en" sz="1100" u="none" cap="none" strike="noStrike">
                <a:solidFill>
                  <a:srgbClr val="5F6368"/>
                </a:solidFill>
                <a:latin typeface="Google Sans Medium"/>
                <a:ea typeface="Google Sans Medium"/>
                <a:cs typeface="Google Sans Medium"/>
                <a:sym typeface="Google Sans Medium"/>
              </a:rPr>
              <a:t>abel</a:t>
            </a:r>
            <a:endParaRPr sz="500"/>
          </a:p>
        </p:txBody>
      </p:sp>
      <p:sp>
        <p:nvSpPr>
          <p:cNvPr id="1159" name="Google Shape;1159;p188"/>
          <p:cNvSpPr/>
          <p:nvPr/>
        </p:nvSpPr>
        <p:spPr>
          <a:xfrm>
            <a:off x="4349119" y="3657628"/>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60" name="Google Shape;1160;p188"/>
          <p:cNvSpPr/>
          <p:nvPr/>
        </p:nvSpPr>
        <p:spPr>
          <a:xfrm>
            <a:off x="1286384"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61" name="Google Shape;1161;p188"/>
          <p:cNvSpPr/>
          <p:nvPr/>
        </p:nvSpPr>
        <p:spPr>
          <a:xfrm>
            <a:off x="2558425"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62" name="Google Shape;1162;p188"/>
          <p:cNvSpPr/>
          <p:nvPr/>
        </p:nvSpPr>
        <p:spPr>
          <a:xfrm>
            <a:off x="3830467"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63" name="Google Shape;1163;p188"/>
          <p:cNvSpPr/>
          <p:nvPr/>
        </p:nvSpPr>
        <p:spPr>
          <a:xfrm>
            <a:off x="5102508"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64" name="Google Shape;1164;p188"/>
          <p:cNvSpPr/>
          <p:nvPr/>
        </p:nvSpPr>
        <p:spPr>
          <a:xfrm>
            <a:off x="6374549"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65" name="Google Shape;1165;p188"/>
          <p:cNvSpPr/>
          <p:nvPr/>
        </p:nvSpPr>
        <p:spPr>
          <a:xfrm>
            <a:off x="7646591"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66" name="Google Shape;1166;p188"/>
          <p:cNvSpPr/>
          <p:nvPr/>
        </p:nvSpPr>
        <p:spPr>
          <a:xfrm>
            <a:off x="4462818" y="3776375"/>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167" name="Google Shape;1167;p188"/>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Group chart</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17"/>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pic>
        <p:nvPicPr>
          <p:cNvPr descr="Profile image of Michael Burnham" id="368" name="Google Shape;368;p117" title="Profile image"/>
          <p:cNvPicPr preferRelativeResize="0"/>
          <p:nvPr/>
        </p:nvPicPr>
        <p:blipFill rotWithShape="1">
          <a:blip r:embed="rId3">
            <a:alphaModFix/>
          </a:blip>
          <a:srcRect b="55809" l="15130" r="21187" t="1768"/>
          <a:stretch/>
        </p:blipFill>
        <p:spPr>
          <a:xfrm>
            <a:off x="982350" y="3071925"/>
            <a:ext cx="914400" cy="914400"/>
          </a:xfrm>
          <a:prstGeom prst="ellipse">
            <a:avLst/>
          </a:prstGeom>
          <a:noFill/>
          <a:ln>
            <a:noFill/>
          </a:ln>
        </p:spPr>
      </p:pic>
      <p:pic>
        <p:nvPicPr>
          <p:cNvPr id="369" name="Google Shape;369;p117"/>
          <p:cNvPicPr preferRelativeResize="0"/>
          <p:nvPr/>
        </p:nvPicPr>
        <p:blipFill>
          <a:blip r:embed="rId4">
            <a:alphaModFix/>
          </a:blip>
          <a:stretch>
            <a:fillRect/>
          </a:stretch>
        </p:blipFill>
        <p:spPr>
          <a:xfrm>
            <a:off x="7749380" y="3829733"/>
            <a:ext cx="1083194" cy="949026"/>
          </a:xfrm>
          <a:prstGeom prst="rect">
            <a:avLst/>
          </a:prstGeom>
          <a:noFill/>
          <a:ln>
            <a:noFill/>
          </a:ln>
          <a:effectLst>
            <a:outerShdw blurRad="57150" rotWithShape="0" algn="bl">
              <a:srgbClr val="000000">
                <a:alpha val="20000"/>
              </a:srgbClr>
            </a:outerShdw>
          </a:effectLst>
        </p:spPr>
      </p:pic>
      <p:sp>
        <p:nvSpPr>
          <p:cNvPr id="370" name="Google Shape;370;p117"/>
          <p:cNvSpPr/>
          <p:nvPr/>
        </p:nvSpPr>
        <p:spPr>
          <a:xfrm rot="-1183682">
            <a:off x="6487938" y="3977447"/>
            <a:ext cx="1059380" cy="1059380"/>
          </a:xfrm>
          <a:prstGeom prst="ellipse">
            <a:avLst/>
          </a:prstGeom>
          <a:solidFill>
            <a:srgbClr val="9DF6B1"/>
          </a:solidFill>
          <a:ln>
            <a:noFill/>
          </a:ln>
        </p:spPr>
        <p:txBody>
          <a:bodyPr anchorCtr="0" anchor="ctr" bIns="45725" lIns="0" spcFirstLastPara="1" rIns="0" wrap="square" tIns="182875">
            <a:noAutofit/>
          </a:bodyPr>
          <a:lstStyle/>
          <a:p>
            <a:pPr indent="0" lvl="0" marL="0" rtl="0" algn="ctr">
              <a:spcBef>
                <a:spcPts val="0"/>
              </a:spcBef>
              <a:spcAft>
                <a:spcPts val="1000"/>
              </a:spcAft>
              <a:buNone/>
            </a:pPr>
            <a:r>
              <a:rPr lang="en" sz="800">
                <a:solidFill>
                  <a:schemeClr val="dk1"/>
                </a:solidFill>
                <a:latin typeface="Fraunces SemiBold"/>
                <a:ea typeface="Fraunces SemiBold"/>
                <a:cs typeface="Fraunces SemiBold"/>
                <a:sym typeface="Fraunces SemiBold"/>
              </a:rPr>
              <a:t>You can move or change sticker </a:t>
            </a:r>
            <a:br>
              <a:rPr lang="en" sz="800">
                <a:solidFill>
                  <a:schemeClr val="dk1"/>
                </a:solidFill>
                <a:latin typeface="Fraunces SemiBold"/>
                <a:ea typeface="Fraunces SemiBold"/>
                <a:cs typeface="Fraunces SemiBold"/>
                <a:sym typeface="Fraunces SemiBold"/>
              </a:rPr>
            </a:br>
            <a:r>
              <a:rPr lang="en" sz="800">
                <a:solidFill>
                  <a:schemeClr val="dk1"/>
                </a:solidFill>
                <a:latin typeface="Fraunces SemiBold"/>
                <a:ea typeface="Fraunces SemiBold"/>
                <a:cs typeface="Fraunces SemiBold"/>
                <a:sym typeface="Fraunces SemiBold"/>
              </a:rPr>
              <a:t> </a:t>
            </a:r>
            <a:r>
              <a:rPr b="1" lang="en" sz="800" u="sng">
                <a:solidFill>
                  <a:schemeClr val="hlink"/>
                </a:solidFill>
                <a:latin typeface="Fraunces"/>
                <a:ea typeface="Fraunces"/>
                <a:cs typeface="Fraunces"/>
                <a:sym typeface="Fraunces"/>
                <a:hlinkClick/>
              </a:rPr>
              <a:t>Get stickers</a:t>
            </a:r>
            <a:endParaRPr b="1" sz="800">
              <a:solidFill>
                <a:schemeClr val="dk1"/>
              </a:solidFill>
              <a:latin typeface="Fraunces"/>
              <a:ea typeface="Fraunces"/>
              <a:cs typeface="Fraunces"/>
              <a:sym typeface="Fraunces"/>
            </a:endParaRPr>
          </a:p>
        </p:txBody>
      </p:sp>
      <p:sp>
        <p:nvSpPr>
          <p:cNvPr id="371" name="Google Shape;371;p117"/>
          <p:cNvSpPr txBox="1"/>
          <p:nvPr/>
        </p:nvSpPr>
        <p:spPr>
          <a:xfrm>
            <a:off x="1898375" y="30719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cxnSp>
        <p:nvCxnSpPr>
          <p:cNvPr id="1172" name="Google Shape;1172;p189"/>
          <p:cNvCxnSpPr/>
          <p:nvPr/>
        </p:nvCxnSpPr>
        <p:spPr>
          <a:xfrm rot="10800000">
            <a:off x="3708400" y="2948016"/>
            <a:ext cx="0" cy="1224000"/>
          </a:xfrm>
          <a:prstGeom prst="straightConnector1">
            <a:avLst/>
          </a:prstGeom>
          <a:noFill/>
          <a:ln cap="flat" cmpd="sng" w="19050">
            <a:solidFill>
              <a:srgbClr val="9AA0A6"/>
            </a:solidFill>
            <a:prstDash val="solid"/>
            <a:miter lim="400000"/>
            <a:headEnd len="sm" w="sm" type="none"/>
            <a:tailEnd len="sm" w="sm" type="none"/>
          </a:ln>
        </p:spPr>
      </p:cxnSp>
      <p:cxnSp>
        <p:nvCxnSpPr>
          <p:cNvPr id="1173" name="Google Shape;1173;p189"/>
          <p:cNvCxnSpPr/>
          <p:nvPr/>
        </p:nvCxnSpPr>
        <p:spPr>
          <a:xfrm rot="10800000">
            <a:off x="6277300" y="2948016"/>
            <a:ext cx="0" cy="1224000"/>
          </a:xfrm>
          <a:prstGeom prst="straightConnector1">
            <a:avLst/>
          </a:prstGeom>
          <a:noFill/>
          <a:ln cap="flat" cmpd="sng" w="19050">
            <a:solidFill>
              <a:srgbClr val="9AA0A6"/>
            </a:solidFill>
            <a:prstDash val="solid"/>
            <a:miter lim="400000"/>
            <a:headEnd len="sm" w="sm" type="none"/>
            <a:tailEnd len="sm" w="sm" type="none"/>
          </a:ln>
        </p:spPr>
      </p:cxnSp>
      <p:cxnSp>
        <p:nvCxnSpPr>
          <p:cNvPr id="1174" name="Google Shape;1174;p189"/>
          <p:cNvCxnSpPr/>
          <p:nvPr/>
        </p:nvCxnSpPr>
        <p:spPr>
          <a:xfrm rot="10800000">
            <a:off x="4860480" y="2851254"/>
            <a:ext cx="0" cy="700200"/>
          </a:xfrm>
          <a:prstGeom prst="straightConnector1">
            <a:avLst/>
          </a:prstGeom>
          <a:noFill/>
          <a:ln cap="flat" cmpd="sng" w="19050">
            <a:solidFill>
              <a:srgbClr val="9AA0A6"/>
            </a:solidFill>
            <a:prstDash val="solid"/>
            <a:miter lim="400000"/>
            <a:headEnd len="sm" w="sm" type="none"/>
            <a:tailEnd len="sm" w="sm" type="none"/>
          </a:ln>
        </p:spPr>
      </p:cxnSp>
      <p:cxnSp>
        <p:nvCxnSpPr>
          <p:cNvPr id="1175" name="Google Shape;1175;p189"/>
          <p:cNvCxnSpPr/>
          <p:nvPr/>
        </p:nvCxnSpPr>
        <p:spPr>
          <a:xfrm rot="10800000">
            <a:off x="2281825" y="2859896"/>
            <a:ext cx="0" cy="700200"/>
          </a:xfrm>
          <a:prstGeom prst="straightConnector1">
            <a:avLst/>
          </a:prstGeom>
          <a:noFill/>
          <a:ln cap="flat" cmpd="sng" w="19050">
            <a:solidFill>
              <a:srgbClr val="9AA0A6"/>
            </a:solidFill>
            <a:prstDash val="solid"/>
            <a:miter lim="400000"/>
            <a:headEnd len="sm" w="sm" type="none"/>
            <a:tailEnd len="sm" w="sm" type="none"/>
          </a:ln>
        </p:spPr>
      </p:cxnSp>
      <p:cxnSp>
        <p:nvCxnSpPr>
          <p:cNvPr id="1176" name="Google Shape;1176;p189"/>
          <p:cNvCxnSpPr/>
          <p:nvPr/>
        </p:nvCxnSpPr>
        <p:spPr>
          <a:xfrm rot="10800000">
            <a:off x="3423296" y="2240821"/>
            <a:ext cx="0" cy="516000"/>
          </a:xfrm>
          <a:prstGeom prst="straightConnector1">
            <a:avLst/>
          </a:prstGeom>
          <a:noFill/>
          <a:ln cap="flat" cmpd="sng" w="19050">
            <a:solidFill>
              <a:srgbClr val="FBBC04"/>
            </a:solidFill>
            <a:prstDash val="solid"/>
            <a:miter lim="400000"/>
            <a:headEnd len="sm" w="sm" type="none"/>
            <a:tailEnd len="sm" w="sm" type="none"/>
          </a:ln>
        </p:spPr>
      </p:cxnSp>
      <p:cxnSp>
        <p:nvCxnSpPr>
          <p:cNvPr id="1177" name="Google Shape;1177;p189"/>
          <p:cNvCxnSpPr/>
          <p:nvPr/>
        </p:nvCxnSpPr>
        <p:spPr>
          <a:xfrm rot="10800000">
            <a:off x="7417088" y="1628821"/>
            <a:ext cx="0" cy="1128000"/>
          </a:xfrm>
          <a:prstGeom prst="straightConnector1">
            <a:avLst/>
          </a:prstGeom>
          <a:noFill/>
          <a:ln cap="flat" cmpd="sng" w="19050">
            <a:solidFill>
              <a:srgbClr val="FBBC04"/>
            </a:solidFill>
            <a:prstDash val="solid"/>
            <a:miter lim="400000"/>
            <a:headEnd len="sm" w="sm" type="none"/>
            <a:tailEnd len="sm" w="sm" type="none"/>
          </a:ln>
        </p:spPr>
      </p:cxnSp>
      <p:cxnSp>
        <p:nvCxnSpPr>
          <p:cNvPr id="1178" name="Google Shape;1178;p189"/>
          <p:cNvCxnSpPr/>
          <p:nvPr/>
        </p:nvCxnSpPr>
        <p:spPr>
          <a:xfrm rot="10800000">
            <a:off x="4850955" y="1620179"/>
            <a:ext cx="0" cy="1128000"/>
          </a:xfrm>
          <a:prstGeom prst="straightConnector1">
            <a:avLst/>
          </a:prstGeom>
          <a:noFill/>
          <a:ln cap="flat" cmpd="sng" w="19050">
            <a:solidFill>
              <a:srgbClr val="FBBC04"/>
            </a:solidFill>
            <a:prstDash val="solid"/>
            <a:miter lim="400000"/>
            <a:headEnd len="sm" w="sm" type="none"/>
            <a:tailEnd len="sm" w="sm" type="none"/>
          </a:ln>
        </p:spPr>
      </p:cxnSp>
      <p:cxnSp>
        <p:nvCxnSpPr>
          <p:cNvPr id="1179" name="Google Shape;1179;p189"/>
          <p:cNvCxnSpPr/>
          <p:nvPr/>
        </p:nvCxnSpPr>
        <p:spPr>
          <a:xfrm rot="10800000">
            <a:off x="6010374" y="2240821"/>
            <a:ext cx="0" cy="516000"/>
          </a:xfrm>
          <a:prstGeom prst="straightConnector1">
            <a:avLst/>
          </a:prstGeom>
          <a:noFill/>
          <a:ln cap="flat" cmpd="sng" w="19050">
            <a:solidFill>
              <a:srgbClr val="FBBC04"/>
            </a:solidFill>
            <a:prstDash val="solid"/>
            <a:miter lim="400000"/>
            <a:headEnd len="sm" w="sm" type="none"/>
            <a:tailEnd len="sm" w="sm" type="none"/>
          </a:ln>
        </p:spPr>
      </p:cxnSp>
      <p:cxnSp>
        <p:nvCxnSpPr>
          <p:cNvPr id="1180" name="Google Shape;1180;p189"/>
          <p:cNvCxnSpPr/>
          <p:nvPr/>
        </p:nvCxnSpPr>
        <p:spPr>
          <a:xfrm rot="10800000">
            <a:off x="2281825" y="1628821"/>
            <a:ext cx="0" cy="1128000"/>
          </a:xfrm>
          <a:prstGeom prst="straightConnector1">
            <a:avLst/>
          </a:prstGeom>
          <a:noFill/>
          <a:ln cap="flat" cmpd="sng" w="19050">
            <a:solidFill>
              <a:srgbClr val="FBBC04"/>
            </a:solidFill>
            <a:prstDash val="solid"/>
            <a:miter lim="400000"/>
            <a:headEnd len="sm" w="sm" type="none"/>
            <a:tailEnd len="sm" w="sm" type="none"/>
          </a:ln>
        </p:spPr>
      </p:cxnSp>
      <p:sp>
        <p:nvSpPr>
          <p:cNvPr id="1181" name="Google Shape;1181;p189"/>
          <p:cNvSpPr/>
          <p:nvPr/>
        </p:nvSpPr>
        <p:spPr>
          <a:xfrm>
            <a:off x="-16718" y="2716228"/>
            <a:ext cx="8284500" cy="287100"/>
          </a:xfrm>
          <a:prstGeom prst="rightArrow">
            <a:avLst>
              <a:gd fmla="val 93737" name="adj1"/>
              <a:gd fmla="val 48096" name="adj2"/>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82" name="Google Shape;1182;p189"/>
          <p:cNvSpPr/>
          <p:nvPr/>
        </p:nvSpPr>
        <p:spPr>
          <a:xfrm>
            <a:off x="1842852"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2012</a:t>
            </a:r>
            <a:endParaRPr sz="500"/>
          </a:p>
        </p:txBody>
      </p:sp>
      <p:sp>
        <p:nvSpPr>
          <p:cNvPr id="1183" name="Google Shape;1183;p189"/>
          <p:cNvSpPr/>
          <p:nvPr/>
        </p:nvSpPr>
        <p:spPr>
          <a:xfrm>
            <a:off x="3180082"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2014</a:t>
            </a:r>
            <a:endParaRPr sz="500"/>
          </a:p>
        </p:txBody>
      </p:sp>
      <p:sp>
        <p:nvSpPr>
          <p:cNvPr id="1184" name="Google Shape;1184;p189"/>
          <p:cNvSpPr/>
          <p:nvPr/>
        </p:nvSpPr>
        <p:spPr>
          <a:xfrm>
            <a:off x="4517311"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2016</a:t>
            </a:r>
            <a:endParaRPr sz="500"/>
          </a:p>
        </p:txBody>
      </p:sp>
      <p:sp>
        <p:nvSpPr>
          <p:cNvPr id="1185" name="Google Shape;1185;p189"/>
          <p:cNvSpPr/>
          <p:nvPr/>
        </p:nvSpPr>
        <p:spPr>
          <a:xfrm>
            <a:off x="5854541"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2018</a:t>
            </a:r>
            <a:endParaRPr sz="500"/>
          </a:p>
        </p:txBody>
      </p:sp>
      <p:sp>
        <p:nvSpPr>
          <p:cNvPr id="1186" name="Google Shape;1186;p189"/>
          <p:cNvSpPr/>
          <p:nvPr/>
        </p:nvSpPr>
        <p:spPr>
          <a:xfrm>
            <a:off x="7191771"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2020</a:t>
            </a:r>
            <a:endParaRPr sz="500"/>
          </a:p>
        </p:txBody>
      </p:sp>
      <p:sp>
        <p:nvSpPr>
          <p:cNvPr id="1187" name="Google Shape;1187;p189"/>
          <p:cNvSpPr/>
          <p:nvPr/>
        </p:nvSpPr>
        <p:spPr>
          <a:xfrm>
            <a:off x="818914" y="2181727"/>
            <a:ext cx="1283700" cy="5160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285F4"/>
              </a:buClr>
              <a:buSzPts val="1100"/>
              <a:buFont typeface="Google Sans Medium"/>
              <a:buNone/>
            </a:pPr>
            <a:r>
              <a:rPr b="0" i="0" lang="en" sz="1100" u="none" cap="none" strike="noStrike">
                <a:solidFill>
                  <a:schemeClr val="accent1"/>
                </a:solidFill>
                <a:latin typeface="Google Sans Medium"/>
                <a:ea typeface="Google Sans Medium"/>
                <a:cs typeface="Google Sans Medium"/>
                <a:sym typeface="Google Sans Medium"/>
              </a:rPr>
              <a:t>Category</a:t>
            </a:r>
            <a:br>
              <a:rPr b="0" i="0" lang="en" sz="1100" u="none" cap="none" strike="noStrike">
                <a:solidFill>
                  <a:schemeClr val="accent1"/>
                </a:solidFill>
                <a:latin typeface="Google Sans Medium"/>
                <a:ea typeface="Google Sans Medium"/>
                <a:cs typeface="Google Sans Medium"/>
                <a:sym typeface="Google Sans Medium"/>
              </a:rPr>
            </a:br>
            <a:r>
              <a:rPr lang="en" sz="1100">
                <a:solidFill>
                  <a:schemeClr val="accent1"/>
                </a:solidFill>
                <a:latin typeface="Google Sans Medium"/>
                <a:ea typeface="Google Sans Medium"/>
                <a:cs typeface="Google Sans Medium"/>
                <a:sym typeface="Google Sans Medium"/>
              </a:rPr>
              <a:t>l</a:t>
            </a:r>
            <a:r>
              <a:rPr b="0" i="0" lang="en" sz="1100" u="none" cap="none" strike="noStrike">
                <a:solidFill>
                  <a:schemeClr val="accent1"/>
                </a:solidFill>
                <a:latin typeface="Google Sans Medium"/>
                <a:ea typeface="Google Sans Medium"/>
                <a:cs typeface="Google Sans Medium"/>
                <a:sym typeface="Google Sans Medium"/>
              </a:rPr>
              <a:t>abel </a:t>
            </a:r>
            <a:r>
              <a:rPr lang="en" sz="1100">
                <a:solidFill>
                  <a:schemeClr val="accent1"/>
                </a:solidFill>
                <a:latin typeface="Google Sans Medium"/>
                <a:ea typeface="Google Sans Medium"/>
                <a:cs typeface="Google Sans Medium"/>
                <a:sym typeface="Google Sans Medium"/>
              </a:rPr>
              <a:t>o</a:t>
            </a:r>
            <a:r>
              <a:rPr b="0" i="0" lang="en" sz="1100" u="none" cap="none" strike="noStrike">
                <a:solidFill>
                  <a:schemeClr val="accent1"/>
                </a:solidFill>
                <a:latin typeface="Google Sans Medium"/>
                <a:ea typeface="Google Sans Medium"/>
                <a:cs typeface="Google Sans Medium"/>
                <a:sym typeface="Google Sans Medium"/>
              </a:rPr>
              <a:t>ne</a:t>
            </a:r>
            <a:endParaRPr sz="500">
              <a:solidFill>
                <a:schemeClr val="accent1"/>
              </a:solidFill>
            </a:endParaRPr>
          </a:p>
        </p:txBody>
      </p:sp>
      <p:sp>
        <p:nvSpPr>
          <p:cNvPr id="1188" name="Google Shape;1188;p189"/>
          <p:cNvSpPr/>
          <p:nvPr/>
        </p:nvSpPr>
        <p:spPr>
          <a:xfrm>
            <a:off x="1714849" y="1300209"/>
            <a:ext cx="1556700" cy="556500"/>
          </a:xfrm>
          <a:prstGeom prst="roundRect">
            <a:avLst>
              <a:gd fmla="val 13680"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1</a:t>
            </a:r>
            <a:br>
              <a:rPr b="0" i="0" lang="en" sz="900" u="none" cap="none" strike="noStrike">
                <a:solidFill>
                  <a:srgbClr val="1A1A1A"/>
                </a:solidFill>
                <a:latin typeface="Google Sans Medium"/>
                <a:ea typeface="Google Sans Medium"/>
                <a:cs typeface="Google Sans Medium"/>
                <a:sym typeface="Google Sans Medium"/>
              </a:rPr>
            </a:br>
            <a:r>
              <a:rPr lang="en" sz="900">
                <a:solidFill>
                  <a:srgbClr val="1A1A1A"/>
                </a:solidFill>
                <a:latin typeface="Google Sans Medium"/>
                <a:ea typeface="Google Sans Medium"/>
                <a:cs typeface="Google Sans Medium"/>
                <a:sym typeface="Google Sans Medium"/>
              </a:rPr>
              <a:t>t</a:t>
            </a:r>
            <a:r>
              <a:rPr b="0" i="0" lang="en" sz="900" u="none" cap="none" strike="noStrike">
                <a:solidFill>
                  <a:srgbClr val="1A1A1A"/>
                </a:solidFill>
                <a:latin typeface="Google Sans Medium"/>
                <a:ea typeface="Google Sans Medium"/>
                <a:cs typeface="Google Sans Medium"/>
                <a:sym typeface="Google Sans Medium"/>
              </a:rPr>
              <a:t>wo lines</a:t>
            </a:r>
            <a:endParaRPr sz="500"/>
          </a:p>
        </p:txBody>
      </p:sp>
      <p:sp>
        <p:nvSpPr>
          <p:cNvPr id="1189" name="Google Shape;1189;p189"/>
          <p:cNvSpPr/>
          <p:nvPr/>
        </p:nvSpPr>
        <p:spPr>
          <a:xfrm>
            <a:off x="4284478" y="1300209"/>
            <a:ext cx="1570200" cy="556500"/>
          </a:xfrm>
          <a:prstGeom prst="roundRect">
            <a:avLst>
              <a:gd fmla="val 13305"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3</a:t>
            </a:r>
            <a:br>
              <a:rPr b="0" i="0" lang="en" sz="900" u="none" cap="none" strike="noStrike">
                <a:solidFill>
                  <a:srgbClr val="1A1A1A"/>
                </a:solidFill>
                <a:latin typeface="Google Sans Medium"/>
                <a:ea typeface="Google Sans Medium"/>
                <a:cs typeface="Google Sans Medium"/>
                <a:sym typeface="Google Sans Medium"/>
              </a:rPr>
            </a:br>
            <a:r>
              <a:rPr lang="en" sz="900">
                <a:solidFill>
                  <a:srgbClr val="1A1A1A"/>
                </a:solidFill>
                <a:latin typeface="Google Sans Medium"/>
                <a:ea typeface="Google Sans Medium"/>
                <a:cs typeface="Google Sans Medium"/>
                <a:sym typeface="Google Sans Medium"/>
              </a:rPr>
              <a:t>t</a:t>
            </a:r>
            <a:r>
              <a:rPr b="0" i="0" lang="en" sz="900" u="none" cap="none" strike="noStrike">
                <a:solidFill>
                  <a:srgbClr val="1A1A1A"/>
                </a:solidFill>
                <a:latin typeface="Google Sans Medium"/>
                <a:ea typeface="Google Sans Medium"/>
                <a:cs typeface="Google Sans Medium"/>
                <a:sym typeface="Google Sans Medium"/>
              </a:rPr>
              <a:t>wo lines</a:t>
            </a:r>
            <a:endParaRPr sz="500"/>
          </a:p>
        </p:txBody>
      </p:sp>
      <p:sp>
        <p:nvSpPr>
          <p:cNvPr id="1190" name="Google Shape;1190;p189"/>
          <p:cNvSpPr/>
          <p:nvPr/>
        </p:nvSpPr>
        <p:spPr>
          <a:xfrm>
            <a:off x="3145672" y="2000349"/>
            <a:ext cx="1570200" cy="571500"/>
          </a:xfrm>
          <a:prstGeom prst="roundRect">
            <a:avLst>
              <a:gd fmla="val 12681"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2</a:t>
            </a:r>
            <a:br>
              <a:rPr b="0" i="0" lang="en" sz="900" u="none" cap="none" strike="noStrike">
                <a:solidFill>
                  <a:srgbClr val="1A1A1A"/>
                </a:solidFill>
                <a:latin typeface="Google Sans Medium"/>
                <a:ea typeface="Google Sans Medium"/>
                <a:cs typeface="Google Sans Medium"/>
                <a:sym typeface="Google Sans Medium"/>
              </a:rPr>
            </a:br>
            <a:r>
              <a:rPr lang="en" sz="900">
                <a:solidFill>
                  <a:srgbClr val="1A1A1A"/>
                </a:solidFill>
                <a:latin typeface="Google Sans Medium"/>
                <a:ea typeface="Google Sans Medium"/>
                <a:cs typeface="Google Sans Medium"/>
                <a:sym typeface="Google Sans Medium"/>
              </a:rPr>
              <a:t>t</a:t>
            </a:r>
            <a:r>
              <a:rPr b="0" i="0" lang="en" sz="900" u="none" cap="none" strike="noStrike">
                <a:solidFill>
                  <a:srgbClr val="1A1A1A"/>
                </a:solidFill>
                <a:latin typeface="Google Sans Medium"/>
                <a:ea typeface="Google Sans Medium"/>
                <a:cs typeface="Google Sans Medium"/>
                <a:sym typeface="Google Sans Medium"/>
              </a:rPr>
              <a:t>wo lines</a:t>
            </a:r>
            <a:endParaRPr sz="500"/>
          </a:p>
        </p:txBody>
      </p:sp>
      <p:sp>
        <p:nvSpPr>
          <p:cNvPr id="1191" name="Google Shape;1191;p189"/>
          <p:cNvSpPr/>
          <p:nvPr/>
        </p:nvSpPr>
        <p:spPr>
          <a:xfrm>
            <a:off x="6286825" y="1300209"/>
            <a:ext cx="1556700" cy="556500"/>
          </a:xfrm>
          <a:prstGeom prst="roundRect">
            <a:avLst>
              <a:gd fmla="val 13613"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5</a:t>
            </a:r>
            <a:br>
              <a:rPr b="0" i="0" lang="en" sz="900" u="none" cap="none" strike="noStrike">
                <a:solidFill>
                  <a:srgbClr val="1A1A1A"/>
                </a:solidFill>
                <a:latin typeface="Google Sans Medium"/>
                <a:ea typeface="Google Sans Medium"/>
                <a:cs typeface="Google Sans Medium"/>
                <a:sym typeface="Google Sans Medium"/>
              </a:rPr>
            </a:br>
            <a:r>
              <a:rPr lang="en" sz="900">
                <a:solidFill>
                  <a:srgbClr val="1A1A1A"/>
                </a:solidFill>
                <a:latin typeface="Google Sans Medium"/>
                <a:ea typeface="Google Sans Medium"/>
                <a:cs typeface="Google Sans Medium"/>
                <a:sym typeface="Google Sans Medium"/>
              </a:rPr>
              <a:t>t</a:t>
            </a:r>
            <a:r>
              <a:rPr b="0" i="0" lang="en" sz="900" u="none" cap="none" strike="noStrike">
                <a:solidFill>
                  <a:srgbClr val="1A1A1A"/>
                </a:solidFill>
                <a:latin typeface="Google Sans Medium"/>
                <a:ea typeface="Google Sans Medium"/>
                <a:cs typeface="Google Sans Medium"/>
                <a:sym typeface="Google Sans Medium"/>
              </a:rPr>
              <a:t>wo lines</a:t>
            </a:r>
            <a:endParaRPr sz="500"/>
          </a:p>
        </p:txBody>
      </p:sp>
      <p:sp>
        <p:nvSpPr>
          <p:cNvPr id="1192" name="Google Shape;1192;p189"/>
          <p:cNvSpPr/>
          <p:nvPr/>
        </p:nvSpPr>
        <p:spPr>
          <a:xfrm>
            <a:off x="5713367" y="2000349"/>
            <a:ext cx="1556700" cy="571500"/>
          </a:xfrm>
          <a:prstGeom prst="roundRect">
            <a:avLst>
              <a:gd fmla="val 12889"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4</a:t>
            </a:r>
            <a:br>
              <a:rPr b="0" i="0" lang="en" sz="900" u="none" cap="none" strike="noStrike">
                <a:solidFill>
                  <a:srgbClr val="1A1A1A"/>
                </a:solidFill>
                <a:latin typeface="Google Sans Medium"/>
                <a:ea typeface="Google Sans Medium"/>
                <a:cs typeface="Google Sans Medium"/>
                <a:sym typeface="Google Sans Medium"/>
              </a:rPr>
            </a:br>
            <a:r>
              <a:rPr lang="en" sz="900">
                <a:solidFill>
                  <a:srgbClr val="1A1A1A"/>
                </a:solidFill>
                <a:latin typeface="Google Sans Medium"/>
                <a:ea typeface="Google Sans Medium"/>
                <a:cs typeface="Google Sans Medium"/>
                <a:sym typeface="Google Sans Medium"/>
              </a:rPr>
              <a:t>t</a:t>
            </a:r>
            <a:r>
              <a:rPr b="0" i="0" lang="en" sz="900" u="none" cap="none" strike="noStrike">
                <a:solidFill>
                  <a:srgbClr val="1A1A1A"/>
                </a:solidFill>
                <a:latin typeface="Google Sans Medium"/>
                <a:ea typeface="Google Sans Medium"/>
                <a:cs typeface="Google Sans Medium"/>
                <a:sym typeface="Google Sans Medium"/>
              </a:rPr>
              <a:t>wo lines</a:t>
            </a:r>
            <a:endParaRPr sz="500"/>
          </a:p>
        </p:txBody>
      </p:sp>
      <p:sp>
        <p:nvSpPr>
          <p:cNvPr id="1193" name="Google Shape;1193;p189"/>
          <p:cNvSpPr/>
          <p:nvPr/>
        </p:nvSpPr>
        <p:spPr>
          <a:xfrm>
            <a:off x="2000771" y="3157602"/>
            <a:ext cx="1556700" cy="556500"/>
          </a:xfrm>
          <a:prstGeom prst="roundRect">
            <a:avLst>
              <a:gd fmla="val 13608"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6</a:t>
            </a:r>
            <a:br>
              <a:rPr b="0" i="0" lang="en" sz="900" u="none" cap="none" strike="noStrike">
                <a:solidFill>
                  <a:srgbClr val="1A1A1A"/>
                </a:solidFill>
                <a:latin typeface="Google Sans Medium"/>
                <a:ea typeface="Google Sans Medium"/>
                <a:cs typeface="Google Sans Medium"/>
                <a:sym typeface="Google Sans Medium"/>
              </a:rPr>
            </a:br>
            <a:r>
              <a:rPr lang="en" sz="900">
                <a:solidFill>
                  <a:srgbClr val="1A1A1A"/>
                </a:solidFill>
                <a:latin typeface="Google Sans Medium"/>
                <a:ea typeface="Google Sans Medium"/>
                <a:cs typeface="Google Sans Medium"/>
                <a:sym typeface="Google Sans Medium"/>
              </a:rPr>
              <a:t>t</a:t>
            </a:r>
            <a:r>
              <a:rPr b="0" i="0" lang="en" sz="900" u="none" cap="none" strike="noStrike">
                <a:solidFill>
                  <a:srgbClr val="1A1A1A"/>
                </a:solidFill>
                <a:latin typeface="Google Sans Medium"/>
                <a:ea typeface="Google Sans Medium"/>
                <a:cs typeface="Google Sans Medium"/>
                <a:sym typeface="Google Sans Medium"/>
              </a:rPr>
              <a:t>wo lines</a:t>
            </a:r>
            <a:endParaRPr sz="500"/>
          </a:p>
        </p:txBody>
      </p:sp>
      <p:sp>
        <p:nvSpPr>
          <p:cNvPr id="1194" name="Google Shape;1194;p189"/>
          <p:cNvSpPr/>
          <p:nvPr/>
        </p:nvSpPr>
        <p:spPr>
          <a:xfrm>
            <a:off x="2920569" y="3854580"/>
            <a:ext cx="1556700" cy="556500"/>
          </a:xfrm>
          <a:prstGeom prst="roundRect">
            <a:avLst>
              <a:gd fmla="val 13024"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7</a:t>
            </a:r>
            <a:br>
              <a:rPr b="0" i="0" lang="en" sz="900" u="none" cap="none" strike="noStrike">
                <a:solidFill>
                  <a:srgbClr val="1A1A1A"/>
                </a:solidFill>
                <a:latin typeface="Google Sans Medium"/>
                <a:ea typeface="Google Sans Medium"/>
                <a:cs typeface="Google Sans Medium"/>
                <a:sym typeface="Google Sans Medium"/>
              </a:rPr>
            </a:br>
            <a:r>
              <a:rPr lang="en" sz="900">
                <a:solidFill>
                  <a:srgbClr val="1A1A1A"/>
                </a:solidFill>
                <a:latin typeface="Google Sans Medium"/>
                <a:ea typeface="Google Sans Medium"/>
                <a:cs typeface="Google Sans Medium"/>
                <a:sym typeface="Google Sans Medium"/>
              </a:rPr>
              <a:t>t</a:t>
            </a:r>
            <a:r>
              <a:rPr b="0" i="0" lang="en" sz="900" u="none" cap="none" strike="noStrike">
                <a:solidFill>
                  <a:srgbClr val="1A1A1A"/>
                </a:solidFill>
                <a:latin typeface="Google Sans Medium"/>
                <a:ea typeface="Google Sans Medium"/>
                <a:cs typeface="Google Sans Medium"/>
                <a:sym typeface="Google Sans Medium"/>
              </a:rPr>
              <a:t>wo lines</a:t>
            </a:r>
            <a:endParaRPr sz="500"/>
          </a:p>
        </p:txBody>
      </p:sp>
      <p:sp>
        <p:nvSpPr>
          <p:cNvPr id="1195" name="Google Shape;1195;p189"/>
          <p:cNvSpPr/>
          <p:nvPr/>
        </p:nvSpPr>
        <p:spPr>
          <a:xfrm>
            <a:off x="5299075" y="3843395"/>
            <a:ext cx="1556700" cy="556500"/>
          </a:xfrm>
          <a:prstGeom prst="roundRect">
            <a:avLst>
              <a:gd fmla="val 13029"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9</a:t>
            </a:r>
            <a:br>
              <a:rPr b="0" i="0" lang="en" sz="900" u="none" cap="none" strike="noStrike">
                <a:solidFill>
                  <a:srgbClr val="1A1A1A"/>
                </a:solidFill>
                <a:latin typeface="Google Sans Medium"/>
                <a:ea typeface="Google Sans Medium"/>
                <a:cs typeface="Google Sans Medium"/>
                <a:sym typeface="Google Sans Medium"/>
              </a:rPr>
            </a:br>
            <a:r>
              <a:rPr lang="en" sz="900">
                <a:solidFill>
                  <a:srgbClr val="1A1A1A"/>
                </a:solidFill>
                <a:latin typeface="Google Sans Medium"/>
                <a:ea typeface="Google Sans Medium"/>
                <a:cs typeface="Google Sans Medium"/>
                <a:sym typeface="Google Sans Medium"/>
              </a:rPr>
              <a:t>t</a:t>
            </a:r>
            <a:r>
              <a:rPr b="0" i="0" lang="en" sz="900" u="none" cap="none" strike="noStrike">
                <a:solidFill>
                  <a:srgbClr val="1A1A1A"/>
                </a:solidFill>
                <a:latin typeface="Google Sans Medium"/>
                <a:ea typeface="Google Sans Medium"/>
                <a:cs typeface="Google Sans Medium"/>
                <a:sym typeface="Google Sans Medium"/>
              </a:rPr>
              <a:t>wo lines</a:t>
            </a:r>
            <a:endParaRPr sz="500"/>
          </a:p>
        </p:txBody>
      </p:sp>
      <p:sp>
        <p:nvSpPr>
          <p:cNvPr id="1196" name="Google Shape;1196;p189"/>
          <p:cNvSpPr/>
          <p:nvPr/>
        </p:nvSpPr>
        <p:spPr>
          <a:xfrm>
            <a:off x="4568825" y="3143808"/>
            <a:ext cx="1556700" cy="573600"/>
          </a:xfrm>
          <a:prstGeom prst="roundRect">
            <a:avLst>
              <a:gd fmla="val 12405"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8</a:t>
            </a:r>
            <a:br>
              <a:rPr b="0" i="0" lang="en" sz="900" u="none" cap="none" strike="noStrike">
                <a:solidFill>
                  <a:srgbClr val="1A1A1A"/>
                </a:solidFill>
                <a:latin typeface="Google Sans Medium"/>
                <a:ea typeface="Google Sans Medium"/>
                <a:cs typeface="Google Sans Medium"/>
                <a:sym typeface="Google Sans Medium"/>
              </a:rPr>
            </a:br>
            <a:r>
              <a:rPr lang="en" sz="900">
                <a:solidFill>
                  <a:srgbClr val="1A1A1A"/>
                </a:solidFill>
                <a:latin typeface="Google Sans Medium"/>
                <a:ea typeface="Google Sans Medium"/>
                <a:cs typeface="Google Sans Medium"/>
                <a:sym typeface="Google Sans Medium"/>
              </a:rPr>
              <a:t>t</a:t>
            </a:r>
            <a:r>
              <a:rPr b="0" i="0" lang="en" sz="900" u="none" cap="none" strike="noStrike">
                <a:solidFill>
                  <a:srgbClr val="1A1A1A"/>
                </a:solidFill>
                <a:latin typeface="Google Sans Medium"/>
                <a:ea typeface="Google Sans Medium"/>
                <a:cs typeface="Google Sans Medium"/>
                <a:sym typeface="Google Sans Medium"/>
              </a:rPr>
              <a:t>wo lines</a:t>
            </a:r>
            <a:endParaRPr sz="500"/>
          </a:p>
        </p:txBody>
      </p:sp>
      <p:sp>
        <p:nvSpPr>
          <p:cNvPr id="1197" name="Google Shape;1197;p189"/>
          <p:cNvSpPr/>
          <p:nvPr/>
        </p:nvSpPr>
        <p:spPr>
          <a:xfrm>
            <a:off x="818914" y="3039176"/>
            <a:ext cx="1283700" cy="5160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Category</a:t>
            </a:r>
            <a:br>
              <a:rPr b="0" i="0" lang="en" sz="1100" u="none" cap="none" strike="noStrike">
                <a:solidFill>
                  <a:srgbClr val="80868B"/>
                </a:solidFill>
                <a:latin typeface="Google Sans Medium"/>
                <a:ea typeface="Google Sans Medium"/>
                <a:cs typeface="Google Sans Medium"/>
                <a:sym typeface="Google Sans Medium"/>
              </a:rPr>
            </a:br>
            <a:r>
              <a:rPr lang="en" sz="1100">
                <a:solidFill>
                  <a:srgbClr val="80868B"/>
                </a:solidFill>
                <a:latin typeface="Google Sans Medium"/>
                <a:ea typeface="Google Sans Medium"/>
                <a:cs typeface="Google Sans Medium"/>
                <a:sym typeface="Google Sans Medium"/>
              </a:rPr>
              <a:t>l</a:t>
            </a:r>
            <a:r>
              <a:rPr b="0" i="0" lang="en" sz="1100" u="none" cap="none" strike="noStrike">
                <a:solidFill>
                  <a:srgbClr val="80868B"/>
                </a:solidFill>
                <a:latin typeface="Google Sans Medium"/>
                <a:ea typeface="Google Sans Medium"/>
                <a:cs typeface="Google Sans Medium"/>
                <a:sym typeface="Google Sans Medium"/>
              </a:rPr>
              <a:t>abel </a:t>
            </a:r>
            <a:r>
              <a:rPr lang="en" sz="1100">
                <a:solidFill>
                  <a:srgbClr val="80868B"/>
                </a:solidFill>
                <a:latin typeface="Google Sans Medium"/>
                <a:ea typeface="Google Sans Medium"/>
                <a:cs typeface="Google Sans Medium"/>
                <a:sym typeface="Google Sans Medium"/>
              </a:rPr>
              <a:t>t</a:t>
            </a:r>
            <a:r>
              <a:rPr b="0" i="0" lang="en" sz="1100" u="none" cap="none" strike="noStrike">
                <a:solidFill>
                  <a:srgbClr val="80868B"/>
                </a:solidFill>
                <a:latin typeface="Google Sans Medium"/>
                <a:ea typeface="Google Sans Medium"/>
                <a:cs typeface="Google Sans Medium"/>
                <a:sym typeface="Google Sans Medium"/>
              </a:rPr>
              <a:t>wo</a:t>
            </a:r>
            <a:endParaRPr sz="500"/>
          </a:p>
        </p:txBody>
      </p:sp>
      <p:sp>
        <p:nvSpPr>
          <p:cNvPr id="1198" name="Google Shape;1198;p189"/>
          <p:cNvSpPr/>
          <p:nvPr/>
        </p:nvSpPr>
        <p:spPr>
          <a:xfrm>
            <a:off x="2831976" y="1417551"/>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99" name="Google Shape;1199;p189"/>
          <p:cNvSpPr/>
          <p:nvPr/>
        </p:nvSpPr>
        <p:spPr>
          <a:xfrm>
            <a:off x="3117898" y="3297260"/>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00" name="Google Shape;1200;p189"/>
          <p:cNvSpPr/>
          <p:nvPr/>
        </p:nvSpPr>
        <p:spPr>
          <a:xfrm>
            <a:off x="5415058" y="1417551"/>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01" name="Google Shape;1201;p189"/>
          <p:cNvSpPr/>
          <p:nvPr/>
        </p:nvSpPr>
        <p:spPr>
          <a:xfrm>
            <a:off x="7403952" y="1417551"/>
            <a:ext cx="296700" cy="2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02" name="Google Shape;1202;p189"/>
          <p:cNvSpPr/>
          <p:nvPr/>
        </p:nvSpPr>
        <p:spPr>
          <a:xfrm>
            <a:off x="5685952" y="3297260"/>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03" name="Google Shape;1203;p189"/>
          <p:cNvSpPr/>
          <p:nvPr/>
        </p:nvSpPr>
        <p:spPr>
          <a:xfrm>
            <a:off x="4280820" y="2137745"/>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04" name="Google Shape;1204;p189"/>
          <p:cNvSpPr/>
          <p:nvPr/>
        </p:nvSpPr>
        <p:spPr>
          <a:xfrm>
            <a:off x="6830494" y="2137745"/>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05" name="Google Shape;1205;p189"/>
          <p:cNvSpPr/>
          <p:nvPr/>
        </p:nvSpPr>
        <p:spPr>
          <a:xfrm>
            <a:off x="4037696" y="3973343"/>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06" name="Google Shape;1206;p189"/>
          <p:cNvSpPr/>
          <p:nvPr/>
        </p:nvSpPr>
        <p:spPr>
          <a:xfrm>
            <a:off x="6416201" y="3973343"/>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07" name="Google Shape;1207;p189"/>
          <p:cNvSpPr/>
          <p:nvPr/>
        </p:nvSpPr>
        <p:spPr>
          <a:xfrm>
            <a:off x="7471594" y="148052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08" name="Google Shape;1208;p189"/>
          <p:cNvSpPr/>
          <p:nvPr/>
        </p:nvSpPr>
        <p:spPr>
          <a:xfrm>
            <a:off x="5483928" y="148052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09" name="Google Shape;1209;p189"/>
          <p:cNvSpPr/>
          <p:nvPr/>
        </p:nvSpPr>
        <p:spPr>
          <a:xfrm>
            <a:off x="2899618" y="148052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10" name="Google Shape;1210;p189"/>
          <p:cNvSpPr/>
          <p:nvPr/>
        </p:nvSpPr>
        <p:spPr>
          <a:xfrm>
            <a:off x="4346461" y="220071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11" name="Google Shape;1211;p189"/>
          <p:cNvSpPr/>
          <p:nvPr/>
        </p:nvSpPr>
        <p:spPr>
          <a:xfrm>
            <a:off x="6898136" y="220071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12" name="Google Shape;1212;p189"/>
          <p:cNvSpPr/>
          <p:nvPr/>
        </p:nvSpPr>
        <p:spPr>
          <a:xfrm>
            <a:off x="3186035" y="336499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13" name="Google Shape;1213;p189"/>
          <p:cNvSpPr/>
          <p:nvPr/>
        </p:nvSpPr>
        <p:spPr>
          <a:xfrm>
            <a:off x="5753593" y="336499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14" name="Google Shape;1214;p189"/>
          <p:cNvSpPr/>
          <p:nvPr/>
        </p:nvSpPr>
        <p:spPr>
          <a:xfrm>
            <a:off x="4103207" y="4039387"/>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15" name="Google Shape;1215;p189"/>
          <p:cNvSpPr/>
          <p:nvPr/>
        </p:nvSpPr>
        <p:spPr>
          <a:xfrm>
            <a:off x="6491672" y="4039387"/>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16" name="Google Shape;1216;p189"/>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Chart title</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1220" name="Shape 1220"/>
        <p:cNvGrpSpPr/>
        <p:nvPr/>
      </p:nvGrpSpPr>
      <p:grpSpPr>
        <a:xfrm>
          <a:off x="0" y="0"/>
          <a:ext cx="0" cy="0"/>
          <a:chOff x="0" y="0"/>
          <a:chExt cx="0" cy="0"/>
        </a:xfrm>
      </p:grpSpPr>
      <p:sp>
        <p:nvSpPr>
          <p:cNvPr id="1221" name="Google Shape;1221;p190"/>
          <p:cNvSpPr txBox="1"/>
          <p:nvPr/>
        </p:nvSpPr>
        <p:spPr>
          <a:xfrm>
            <a:off x="1198125" y="2040750"/>
            <a:ext cx="6747900" cy="877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5700">
                <a:solidFill>
                  <a:srgbClr val="D93025"/>
                </a:solidFill>
                <a:latin typeface="Google Sans"/>
                <a:ea typeface="Google Sans"/>
                <a:cs typeface="Google Sans"/>
                <a:sym typeface="Google Sans"/>
              </a:rPr>
              <a:t>Icons</a:t>
            </a:r>
            <a:endParaRPr b="1" sz="5700">
              <a:solidFill>
                <a:srgbClr val="D93025"/>
              </a:solidFill>
              <a:latin typeface="Google Sans"/>
              <a:ea typeface="Google Sans"/>
              <a:cs typeface="Google Sans"/>
              <a:sym typeface="Google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91"/>
          <p:cNvSpPr txBox="1"/>
          <p:nvPr/>
        </p:nvSpPr>
        <p:spPr>
          <a:xfrm>
            <a:off x="794989"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Accessibility</a:t>
            </a:r>
            <a:endParaRPr sz="500"/>
          </a:p>
        </p:txBody>
      </p:sp>
      <p:sp>
        <p:nvSpPr>
          <p:cNvPr id="1227" name="Google Shape;1227;p191"/>
          <p:cNvSpPr txBox="1"/>
          <p:nvPr/>
        </p:nvSpPr>
        <p:spPr>
          <a:xfrm>
            <a:off x="1638863"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Expand</a:t>
            </a:r>
            <a:endParaRPr sz="500"/>
          </a:p>
        </p:txBody>
      </p:sp>
      <p:sp>
        <p:nvSpPr>
          <p:cNvPr id="1228" name="Google Shape;1228;p191"/>
          <p:cNvSpPr txBox="1"/>
          <p:nvPr/>
        </p:nvSpPr>
        <p:spPr>
          <a:xfrm>
            <a:off x="2489830"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Late</a:t>
            </a:r>
            <a:endParaRPr sz="500"/>
          </a:p>
        </p:txBody>
      </p:sp>
      <p:sp>
        <p:nvSpPr>
          <p:cNvPr id="1229" name="Google Shape;1229;p191"/>
          <p:cNvSpPr txBox="1"/>
          <p:nvPr/>
        </p:nvSpPr>
        <p:spPr>
          <a:xfrm>
            <a:off x="3390437"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Credit card</a:t>
            </a:r>
            <a:endParaRPr sz="500"/>
          </a:p>
        </p:txBody>
      </p:sp>
      <p:sp>
        <p:nvSpPr>
          <p:cNvPr id="1230" name="Google Shape;1230;p191"/>
          <p:cNvSpPr txBox="1"/>
          <p:nvPr/>
        </p:nvSpPr>
        <p:spPr>
          <a:xfrm>
            <a:off x="4218683"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Extension</a:t>
            </a:r>
            <a:endParaRPr sz="500"/>
          </a:p>
        </p:txBody>
      </p:sp>
      <p:sp>
        <p:nvSpPr>
          <p:cNvPr id="1231" name="Google Shape;1231;p191"/>
          <p:cNvSpPr txBox="1"/>
          <p:nvPr/>
        </p:nvSpPr>
        <p:spPr>
          <a:xfrm>
            <a:off x="4971046" y="1776448"/>
            <a:ext cx="8865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Thumb Up</a:t>
            </a:r>
            <a:endParaRPr sz="500"/>
          </a:p>
        </p:txBody>
      </p:sp>
      <p:sp>
        <p:nvSpPr>
          <p:cNvPr id="1232" name="Google Shape;1232;p191"/>
          <p:cNvSpPr txBox="1"/>
          <p:nvPr/>
        </p:nvSpPr>
        <p:spPr>
          <a:xfrm>
            <a:off x="5929153"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Remove</a:t>
            </a:r>
            <a:endParaRPr sz="500"/>
          </a:p>
        </p:txBody>
      </p:sp>
      <p:sp>
        <p:nvSpPr>
          <p:cNvPr id="1233" name="Google Shape;1233;p191"/>
          <p:cNvSpPr txBox="1"/>
          <p:nvPr/>
        </p:nvSpPr>
        <p:spPr>
          <a:xfrm>
            <a:off x="6829758"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Verified</a:t>
            </a:r>
            <a:endParaRPr sz="500"/>
          </a:p>
        </p:txBody>
      </p:sp>
      <p:sp>
        <p:nvSpPr>
          <p:cNvPr id="1234" name="Google Shape;1234;p191"/>
          <p:cNvSpPr txBox="1"/>
          <p:nvPr/>
        </p:nvSpPr>
        <p:spPr>
          <a:xfrm>
            <a:off x="7679279"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Q&amp;A</a:t>
            </a:r>
            <a:endParaRPr sz="500"/>
          </a:p>
        </p:txBody>
      </p:sp>
      <p:sp>
        <p:nvSpPr>
          <p:cNvPr id="1235" name="Google Shape;1235;p191"/>
          <p:cNvSpPr txBox="1"/>
          <p:nvPr/>
        </p:nvSpPr>
        <p:spPr>
          <a:xfrm>
            <a:off x="794989"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Finance</a:t>
            </a:r>
            <a:endParaRPr sz="500"/>
          </a:p>
        </p:txBody>
      </p:sp>
      <p:sp>
        <p:nvSpPr>
          <p:cNvPr id="1236" name="Google Shape;1236;p191"/>
          <p:cNvSpPr txBox="1"/>
          <p:nvPr/>
        </p:nvSpPr>
        <p:spPr>
          <a:xfrm>
            <a:off x="1638863"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Android</a:t>
            </a:r>
            <a:endParaRPr sz="500"/>
          </a:p>
        </p:txBody>
      </p:sp>
      <p:sp>
        <p:nvSpPr>
          <p:cNvPr id="1237" name="Google Shape;1237;p191"/>
          <p:cNvSpPr txBox="1"/>
          <p:nvPr/>
        </p:nvSpPr>
        <p:spPr>
          <a:xfrm>
            <a:off x="2489830"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Turn in</a:t>
            </a:r>
            <a:endParaRPr sz="500"/>
          </a:p>
        </p:txBody>
      </p:sp>
      <p:sp>
        <p:nvSpPr>
          <p:cNvPr id="1238" name="Google Shape;1238;p191"/>
          <p:cNvSpPr txBox="1"/>
          <p:nvPr/>
        </p:nvSpPr>
        <p:spPr>
          <a:xfrm>
            <a:off x="3390437"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Trash</a:t>
            </a:r>
            <a:endParaRPr sz="500"/>
          </a:p>
        </p:txBody>
      </p:sp>
      <p:sp>
        <p:nvSpPr>
          <p:cNvPr id="1239" name="Google Shape;1239;p191"/>
          <p:cNvSpPr txBox="1"/>
          <p:nvPr/>
        </p:nvSpPr>
        <p:spPr>
          <a:xfrm>
            <a:off x="4218683"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Actions</a:t>
            </a:r>
            <a:endParaRPr sz="500"/>
          </a:p>
        </p:txBody>
      </p:sp>
      <p:sp>
        <p:nvSpPr>
          <p:cNvPr id="1240" name="Google Shape;1240;p191"/>
          <p:cNvSpPr txBox="1"/>
          <p:nvPr/>
        </p:nvSpPr>
        <p:spPr>
          <a:xfrm>
            <a:off x="5078186"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Download</a:t>
            </a:r>
            <a:endParaRPr sz="500"/>
          </a:p>
        </p:txBody>
      </p:sp>
      <p:sp>
        <p:nvSpPr>
          <p:cNvPr id="1241" name="Google Shape;1241;p191"/>
          <p:cNvSpPr txBox="1"/>
          <p:nvPr/>
        </p:nvSpPr>
        <p:spPr>
          <a:xfrm>
            <a:off x="5929153"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History</a:t>
            </a:r>
            <a:endParaRPr sz="500"/>
          </a:p>
        </p:txBody>
      </p:sp>
      <p:sp>
        <p:nvSpPr>
          <p:cNvPr id="1242" name="Google Shape;1242;p191"/>
          <p:cNvSpPr txBox="1"/>
          <p:nvPr/>
        </p:nvSpPr>
        <p:spPr>
          <a:xfrm>
            <a:off x="6829758"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Store</a:t>
            </a:r>
            <a:endParaRPr sz="500"/>
          </a:p>
        </p:txBody>
      </p:sp>
      <p:sp>
        <p:nvSpPr>
          <p:cNvPr id="1243" name="Google Shape;1243;p191"/>
          <p:cNvSpPr txBox="1"/>
          <p:nvPr/>
        </p:nvSpPr>
        <p:spPr>
          <a:xfrm>
            <a:off x="7679279"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List</a:t>
            </a:r>
            <a:endParaRPr sz="500"/>
          </a:p>
        </p:txBody>
      </p:sp>
      <p:sp>
        <p:nvSpPr>
          <p:cNvPr id="1244" name="Google Shape;1244;p191"/>
          <p:cNvSpPr txBox="1"/>
          <p:nvPr/>
        </p:nvSpPr>
        <p:spPr>
          <a:xfrm>
            <a:off x="794989"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Wallet</a:t>
            </a:r>
            <a:endParaRPr sz="500"/>
          </a:p>
        </p:txBody>
      </p:sp>
      <p:sp>
        <p:nvSpPr>
          <p:cNvPr id="1245" name="Google Shape;1245;p191"/>
          <p:cNvSpPr txBox="1"/>
          <p:nvPr/>
        </p:nvSpPr>
        <p:spPr>
          <a:xfrm>
            <a:off x="1574273" y="2945623"/>
            <a:ext cx="822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Announcement</a:t>
            </a:r>
            <a:endParaRPr sz="500"/>
          </a:p>
        </p:txBody>
      </p:sp>
      <p:sp>
        <p:nvSpPr>
          <p:cNvPr id="1246" name="Google Shape;1246;p191"/>
          <p:cNvSpPr txBox="1"/>
          <p:nvPr/>
        </p:nvSpPr>
        <p:spPr>
          <a:xfrm>
            <a:off x="2489830"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Backup</a:t>
            </a:r>
            <a:endParaRPr sz="500"/>
          </a:p>
        </p:txBody>
      </p:sp>
      <p:sp>
        <p:nvSpPr>
          <p:cNvPr id="1247" name="Google Shape;1247;p191"/>
          <p:cNvSpPr txBox="1"/>
          <p:nvPr/>
        </p:nvSpPr>
        <p:spPr>
          <a:xfrm>
            <a:off x="3390437"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Document</a:t>
            </a:r>
            <a:endParaRPr sz="500"/>
          </a:p>
        </p:txBody>
      </p:sp>
      <p:sp>
        <p:nvSpPr>
          <p:cNvPr id="1248" name="Google Shape;1248;p191"/>
          <p:cNvSpPr txBox="1"/>
          <p:nvPr/>
        </p:nvSpPr>
        <p:spPr>
          <a:xfrm>
            <a:off x="4218683"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Favorite 1</a:t>
            </a:r>
            <a:endParaRPr sz="500"/>
          </a:p>
        </p:txBody>
      </p:sp>
      <p:sp>
        <p:nvSpPr>
          <p:cNvPr id="1249" name="Google Shape;1249;p191"/>
          <p:cNvSpPr txBox="1"/>
          <p:nvPr/>
        </p:nvSpPr>
        <p:spPr>
          <a:xfrm>
            <a:off x="5078186"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Open</a:t>
            </a:r>
            <a:endParaRPr sz="500"/>
          </a:p>
        </p:txBody>
      </p:sp>
      <p:sp>
        <p:nvSpPr>
          <p:cNvPr id="1250" name="Google Shape;1250;p191"/>
          <p:cNvSpPr txBox="1"/>
          <p:nvPr/>
        </p:nvSpPr>
        <p:spPr>
          <a:xfrm>
            <a:off x="5929153"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Home</a:t>
            </a:r>
            <a:endParaRPr sz="500"/>
          </a:p>
        </p:txBody>
      </p:sp>
      <p:sp>
        <p:nvSpPr>
          <p:cNvPr id="1251" name="Google Shape;1251;p191"/>
          <p:cNvSpPr txBox="1"/>
          <p:nvPr/>
        </p:nvSpPr>
        <p:spPr>
          <a:xfrm>
            <a:off x="6829758"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Print</a:t>
            </a:r>
            <a:endParaRPr sz="500"/>
          </a:p>
        </p:txBody>
      </p:sp>
      <p:sp>
        <p:nvSpPr>
          <p:cNvPr id="1252" name="Google Shape;1252;p191"/>
          <p:cNvSpPr txBox="1"/>
          <p:nvPr/>
        </p:nvSpPr>
        <p:spPr>
          <a:xfrm>
            <a:off x="7679279"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Swap</a:t>
            </a:r>
            <a:endParaRPr sz="500"/>
          </a:p>
        </p:txBody>
      </p:sp>
      <p:sp>
        <p:nvSpPr>
          <p:cNvPr id="1253" name="Google Shape;1253;p191"/>
          <p:cNvSpPr txBox="1"/>
          <p:nvPr/>
        </p:nvSpPr>
        <p:spPr>
          <a:xfrm>
            <a:off x="794989"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Account</a:t>
            </a:r>
            <a:endParaRPr sz="500"/>
          </a:p>
        </p:txBody>
      </p:sp>
      <p:sp>
        <p:nvSpPr>
          <p:cNvPr id="1254" name="Google Shape;1254;p191"/>
          <p:cNvSpPr txBox="1"/>
          <p:nvPr/>
        </p:nvSpPr>
        <p:spPr>
          <a:xfrm>
            <a:off x="1638863"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Ratio</a:t>
            </a:r>
            <a:endParaRPr sz="500"/>
          </a:p>
        </p:txBody>
      </p:sp>
      <p:sp>
        <p:nvSpPr>
          <p:cNvPr id="1255" name="Google Shape;1255;p191"/>
          <p:cNvSpPr txBox="1"/>
          <p:nvPr/>
        </p:nvSpPr>
        <p:spPr>
          <a:xfrm>
            <a:off x="2489830"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Tag</a:t>
            </a:r>
            <a:endParaRPr sz="500"/>
          </a:p>
        </p:txBody>
      </p:sp>
      <p:sp>
        <p:nvSpPr>
          <p:cNvPr id="1256" name="Google Shape;1256;p191"/>
          <p:cNvSpPr txBox="1"/>
          <p:nvPr/>
        </p:nvSpPr>
        <p:spPr>
          <a:xfrm>
            <a:off x="3390437"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Server</a:t>
            </a:r>
            <a:endParaRPr sz="500"/>
          </a:p>
        </p:txBody>
      </p:sp>
      <p:sp>
        <p:nvSpPr>
          <p:cNvPr id="1257" name="Google Shape;1257;p191"/>
          <p:cNvSpPr txBox="1"/>
          <p:nvPr/>
        </p:nvSpPr>
        <p:spPr>
          <a:xfrm>
            <a:off x="4218683"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Favorite 2</a:t>
            </a:r>
            <a:endParaRPr sz="500"/>
          </a:p>
        </p:txBody>
      </p:sp>
      <p:sp>
        <p:nvSpPr>
          <p:cNvPr id="1258" name="Google Shape;1258;p191"/>
          <p:cNvSpPr txBox="1"/>
          <p:nvPr/>
        </p:nvSpPr>
        <p:spPr>
          <a:xfrm>
            <a:off x="5078186"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Grade/rate</a:t>
            </a:r>
            <a:endParaRPr sz="500"/>
          </a:p>
        </p:txBody>
      </p:sp>
      <p:sp>
        <p:nvSpPr>
          <p:cNvPr id="1259" name="Google Shape;1259;p191"/>
          <p:cNvSpPr txBox="1"/>
          <p:nvPr/>
        </p:nvSpPr>
        <p:spPr>
          <a:xfrm>
            <a:off x="5929153"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Lock</a:t>
            </a:r>
            <a:endParaRPr sz="500"/>
          </a:p>
        </p:txBody>
      </p:sp>
      <p:sp>
        <p:nvSpPr>
          <p:cNvPr id="1260" name="Google Shape;1260;p191"/>
          <p:cNvSpPr txBox="1"/>
          <p:nvPr/>
        </p:nvSpPr>
        <p:spPr>
          <a:xfrm>
            <a:off x="6829758"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Language</a:t>
            </a:r>
            <a:endParaRPr sz="500"/>
          </a:p>
        </p:txBody>
      </p:sp>
      <p:sp>
        <p:nvSpPr>
          <p:cNvPr id="1261" name="Google Shape;1261;p191"/>
          <p:cNvSpPr txBox="1"/>
          <p:nvPr/>
        </p:nvSpPr>
        <p:spPr>
          <a:xfrm>
            <a:off x="7679279"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Receipt</a:t>
            </a:r>
            <a:endParaRPr sz="500"/>
          </a:p>
        </p:txBody>
      </p:sp>
      <p:sp>
        <p:nvSpPr>
          <p:cNvPr id="1262" name="Google Shape;1262;p191"/>
          <p:cNvSpPr txBox="1"/>
          <p:nvPr/>
        </p:nvSpPr>
        <p:spPr>
          <a:xfrm>
            <a:off x="794989"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Add shopping</a:t>
            </a:r>
            <a:endParaRPr sz="500"/>
          </a:p>
        </p:txBody>
      </p:sp>
      <p:sp>
        <p:nvSpPr>
          <p:cNvPr id="1263" name="Google Shape;1263;p191"/>
          <p:cNvSpPr txBox="1"/>
          <p:nvPr/>
        </p:nvSpPr>
        <p:spPr>
          <a:xfrm>
            <a:off x="1638863"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Chart</a:t>
            </a:r>
            <a:endParaRPr sz="500"/>
          </a:p>
        </p:txBody>
      </p:sp>
      <p:sp>
        <p:nvSpPr>
          <p:cNvPr id="1264" name="Google Shape;1264;p191"/>
          <p:cNvSpPr txBox="1"/>
          <p:nvPr/>
        </p:nvSpPr>
        <p:spPr>
          <a:xfrm>
            <a:off x="2489830"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Bug</a:t>
            </a:r>
            <a:endParaRPr sz="500"/>
          </a:p>
        </p:txBody>
      </p:sp>
      <p:sp>
        <p:nvSpPr>
          <p:cNvPr id="1265" name="Google Shape;1265;p191"/>
          <p:cNvSpPr txBox="1"/>
          <p:nvPr/>
        </p:nvSpPr>
        <p:spPr>
          <a:xfrm>
            <a:off x="3390437"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Event</a:t>
            </a:r>
            <a:endParaRPr sz="500"/>
          </a:p>
        </p:txBody>
      </p:sp>
      <p:sp>
        <p:nvSpPr>
          <p:cNvPr id="1266" name="Google Shape;1266;p191"/>
          <p:cNvSpPr txBox="1"/>
          <p:nvPr/>
        </p:nvSpPr>
        <p:spPr>
          <a:xfrm>
            <a:off x="4218683"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Find Page</a:t>
            </a:r>
            <a:endParaRPr sz="500"/>
          </a:p>
        </p:txBody>
      </p:sp>
      <p:sp>
        <p:nvSpPr>
          <p:cNvPr id="1267" name="Google Shape;1267;p191"/>
          <p:cNvSpPr txBox="1"/>
          <p:nvPr/>
        </p:nvSpPr>
        <p:spPr>
          <a:xfrm>
            <a:off x="5078186"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Page view</a:t>
            </a:r>
            <a:endParaRPr sz="500"/>
          </a:p>
        </p:txBody>
      </p:sp>
      <p:sp>
        <p:nvSpPr>
          <p:cNvPr id="1268" name="Google Shape;1268;p191"/>
          <p:cNvSpPr txBox="1"/>
          <p:nvPr/>
        </p:nvSpPr>
        <p:spPr>
          <a:xfrm>
            <a:off x="5929153"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Basket</a:t>
            </a:r>
            <a:endParaRPr sz="500"/>
          </a:p>
        </p:txBody>
      </p:sp>
      <p:sp>
        <p:nvSpPr>
          <p:cNvPr id="1269" name="Google Shape;1269;p191"/>
          <p:cNvSpPr txBox="1"/>
          <p:nvPr/>
        </p:nvSpPr>
        <p:spPr>
          <a:xfrm>
            <a:off x="6829758"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Time</a:t>
            </a:r>
            <a:endParaRPr sz="500"/>
          </a:p>
        </p:txBody>
      </p:sp>
      <p:sp>
        <p:nvSpPr>
          <p:cNvPr id="1270" name="Google Shape;1270;p191"/>
          <p:cNvSpPr txBox="1"/>
          <p:nvPr/>
        </p:nvSpPr>
        <p:spPr>
          <a:xfrm>
            <a:off x="7679279"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Work</a:t>
            </a:r>
            <a:endParaRPr sz="500"/>
          </a:p>
        </p:txBody>
      </p:sp>
      <p:sp>
        <p:nvSpPr>
          <p:cNvPr id="1271" name="Google Shape;1271;p191"/>
          <p:cNvSpPr/>
          <p:nvPr/>
        </p:nvSpPr>
        <p:spPr>
          <a:xfrm>
            <a:off x="2712006" y="1419691"/>
            <a:ext cx="279018" cy="310392"/>
          </a:xfrm>
          <a:custGeom>
            <a:rect b="b" l="l" r="r" t="t"/>
            <a:pathLst>
              <a:path extrusionOk="0" h="21600" w="2160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07"/>
                  <a:pt x="1103" y="21600"/>
                  <a:pt x="2413" y="21600"/>
                </a:cubicBezTo>
                <a:lnTo>
                  <a:pt x="19210" y="21600"/>
                </a:lnTo>
                <a:cubicBezTo>
                  <a:pt x="20497" y="21600"/>
                  <a:pt x="21600" y="20607"/>
                  <a:pt x="21600" y="19448"/>
                </a:cubicBezTo>
                <a:lnTo>
                  <a:pt x="21600" y="4324"/>
                </a:lnTo>
                <a:cubicBezTo>
                  <a:pt x="21531" y="3103"/>
                  <a:pt x="20428" y="2172"/>
                  <a:pt x="19141" y="2172"/>
                </a:cubicBezTo>
                <a:close/>
                <a:moveTo>
                  <a:pt x="11949" y="18393"/>
                </a:moveTo>
                <a:lnTo>
                  <a:pt x="9536" y="18393"/>
                </a:lnTo>
                <a:lnTo>
                  <a:pt x="9536" y="16241"/>
                </a:lnTo>
                <a:lnTo>
                  <a:pt x="11949" y="16241"/>
                </a:lnTo>
                <a:lnTo>
                  <a:pt x="11949" y="18393"/>
                </a:lnTo>
                <a:close/>
                <a:moveTo>
                  <a:pt x="11949" y="14069"/>
                </a:moveTo>
                <a:lnTo>
                  <a:pt x="9536" y="14069"/>
                </a:lnTo>
                <a:lnTo>
                  <a:pt x="9536" y="7531"/>
                </a:lnTo>
                <a:lnTo>
                  <a:pt x="11949" y="7531"/>
                </a:lnTo>
                <a:lnTo>
                  <a:pt x="11949" y="14069"/>
                </a:lnTo>
                <a:close/>
                <a:moveTo>
                  <a:pt x="10708" y="4324"/>
                </a:moveTo>
                <a:cubicBezTo>
                  <a:pt x="10065" y="4324"/>
                  <a:pt x="9467" y="3848"/>
                  <a:pt x="9467" y="3207"/>
                </a:cubicBezTo>
                <a:cubicBezTo>
                  <a:pt x="9467" y="2628"/>
                  <a:pt x="9996" y="2110"/>
                  <a:pt x="10708" y="2110"/>
                </a:cubicBezTo>
                <a:cubicBezTo>
                  <a:pt x="11420" y="2110"/>
                  <a:pt x="11949" y="2566"/>
                  <a:pt x="11949" y="3207"/>
                </a:cubicBezTo>
                <a:cubicBezTo>
                  <a:pt x="11949" y="3848"/>
                  <a:pt x="11351" y="4324"/>
                  <a:pt x="10708" y="432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72" name="Google Shape;1272;p191"/>
          <p:cNvSpPr/>
          <p:nvPr/>
        </p:nvSpPr>
        <p:spPr>
          <a:xfrm>
            <a:off x="2712006" y="2053630"/>
            <a:ext cx="279018" cy="310392"/>
          </a:xfrm>
          <a:custGeom>
            <a:rect b="b" l="l" r="r" t="t"/>
            <a:pathLst>
              <a:path extrusionOk="0" h="21600" w="2160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28"/>
                  <a:pt x="1103" y="21600"/>
                  <a:pt x="2413" y="21600"/>
                </a:cubicBezTo>
                <a:lnTo>
                  <a:pt x="19210" y="21600"/>
                </a:lnTo>
                <a:cubicBezTo>
                  <a:pt x="20497" y="21600"/>
                  <a:pt x="21600" y="20628"/>
                  <a:pt x="21600" y="19448"/>
                </a:cubicBezTo>
                <a:lnTo>
                  <a:pt x="21600" y="4324"/>
                </a:lnTo>
                <a:cubicBezTo>
                  <a:pt x="21531" y="3166"/>
                  <a:pt x="20428" y="2172"/>
                  <a:pt x="19141" y="2172"/>
                </a:cubicBezTo>
                <a:close/>
                <a:moveTo>
                  <a:pt x="10708" y="2172"/>
                </a:moveTo>
                <a:cubicBezTo>
                  <a:pt x="11351" y="2172"/>
                  <a:pt x="11949" y="2628"/>
                  <a:pt x="11949" y="3269"/>
                </a:cubicBezTo>
                <a:cubicBezTo>
                  <a:pt x="11949" y="3869"/>
                  <a:pt x="11420" y="4386"/>
                  <a:pt x="10708" y="4386"/>
                </a:cubicBezTo>
                <a:cubicBezTo>
                  <a:pt x="9996" y="4386"/>
                  <a:pt x="9467" y="3910"/>
                  <a:pt x="9467" y="3269"/>
                </a:cubicBezTo>
                <a:cubicBezTo>
                  <a:pt x="9536" y="2628"/>
                  <a:pt x="10065" y="2172"/>
                  <a:pt x="10708" y="2172"/>
                </a:cubicBezTo>
                <a:close/>
                <a:moveTo>
                  <a:pt x="8318" y="17297"/>
                </a:moveTo>
                <a:lnTo>
                  <a:pt x="3516" y="12972"/>
                </a:lnTo>
                <a:lnTo>
                  <a:pt x="5193" y="11441"/>
                </a:lnTo>
                <a:lnTo>
                  <a:pt x="8318" y="14255"/>
                </a:lnTo>
                <a:lnTo>
                  <a:pt x="16223" y="7138"/>
                </a:lnTo>
                <a:lnTo>
                  <a:pt x="17900" y="8648"/>
                </a:lnTo>
                <a:lnTo>
                  <a:pt x="8318" y="1729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73" name="Google Shape;1273;p191"/>
          <p:cNvSpPr/>
          <p:nvPr/>
        </p:nvSpPr>
        <p:spPr>
          <a:xfrm>
            <a:off x="2663472" y="2689483"/>
            <a:ext cx="373410" cy="248832"/>
          </a:xfrm>
          <a:custGeom>
            <a:rect b="b" l="l" r="r" t="t"/>
            <a:pathLst>
              <a:path extrusionOk="0" h="21600" w="21600">
                <a:moveTo>
                  <a:pt x="17387" y="8174"/>
                </a:moveTo>
                <a:cubicBezTo>
                  <a:pt x="16750" y="3492"/>
                  <a:pt x="14033" y="0"/>
                  <a:pt x="10783" y="0"/>
                </a:cubicBezTo>
                <a:cubicBezTo>
                  <a:pt x="8169" y="0"/>
                  <a:pt x="5933" y="2173"/>
                  <a:pt x="4815" y="5458"/>
                </a:cubicBezTo>
                <a:cubicBezTo>
                  <a:pt x="2098" y="5898"/>
                  <a:pt x="0" y="9338"/>
                  <a:pt x="0" y="13503"/>
                </a:cubicBezTo>
                <a:cubicBezTo>
                  <a:pt x="0" y="17953"/>
                  <a:pt x="2442" y="21600"/>
                  <a:pt x="5400" y="21600"/>
                </a:cubicBezTo>
                <a:lnTo>
                  <a:pt x="17094" y="21600"/>
                </a:lnTo>
                <a:cubicBezTo>
                  <a:pt x="19571" y="21600"/>
                  <a:pt x="21600" y="18599"/>
                  <a:pt x="21600" y="14823"/>
                </a:cubicBezTo>
                <a:cubicBezTo>
                  <a:pt x="21548" y="11304"/>
                  <a:pt x="19708" y="8381"/>
                  <a:pt x="17387" y="8174"/>
                </a:cubicBezTo>
                <a:close/>
                <a:moveTo>
                  <a:pt x="12571" y="12184"/>
                </a:moveTo>
                <a:lnTo>
                  <a:pt x="12571" y="17590"/>
                </a:lnTo>
                <a:lnTo>
                  <a:pt x="8994" y="17590"/>
                </a:lnTo>
                <a:lnTo>
                  <a:pt x="8994" y="12184"/>
                </a:lnTo>
                <a:lnTo>
                  <a:pt x="6260" y="12184"/>
                </a:lnTo>
                <a:lnTo>
                  <a:pt x="10783" y="5406"/>
                </a:lnTo>
                <a:lnTo>
                  <a:pt x="15289" y="12184"/>
                </a:lnTo>
                <a:lnTo>
                  <a:pt x="12571" y="1218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74" name="Google Shape;1274;p191"/>
          <p:cNvSpPr/>
          <p:nvPr/>
        </p:nvSpPr>
        <p:spPr>
          <a:xfrm>
            <a:off x="2726436" y="3276719"/>
            <a:ext cx="218754" cy="279018"/>
          </a:xfrm>
          <a:custGeom>
            <a:rect b="b" l="l" r="r" t="t"/>
            <a:pathLst>
              <a:path extrusionOk="0" h="21600" w="21600">
                <a:moveTo>
                  <a:pt x="18451" y="0"/>
                </a:moveTo>
                <a:lnTo>
                  <a:pt x="3090" y="0"/>
                </a:lnTo>
                <a:cubicBezTo>
                  <a:pt x="1413" y="0"/>
                  <a:pt x="0" y="1104"/>
                  <a:pt x="0" y="2415"/>
                </a:cubicBezTo>
                <a:lnTo>
                  <a:pt x="0" y="21600"/>
                </a:lnTo>
                <a:lnTo>
                  <a:pt x="10800" y="17965"/>
                </a:lnTo>
                <a:lnTo>
                  <a:pt x="21600" y="21600"/>
                </a:lnTo>
                <a:lnTo>
                  <a:pt x="21600" y="2415"/>
                </a:lnTo>
                <a:cubicBezTo>
                  <a:pt x="21512" y="1035"/>
                  <a:pt x="20099" y="0"/>
                  <a:pt x="18451"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75" name="Google Shape;1275;p191"/>
          <p:cNvSpPr/>
          <p:nvPr/>
        </p:nvSpPr>
        <p:spPr>
          <a:xfrm>
            <a:off x="2714629" y="3930475"/>
            <a:ext cx="248832" cy="281772"/>
          </a:xfrm>
          <a:custGeom>
            <a:rect b="b" l="l" r="r" t="t"/>
            <a:pathLst>
              <a:path extrusionOk="0" h="21600" w="21600">
                <a:moveTo>
                  <a:pt x="21600" y="5937"/>
                </a:moveTo>
                <a:lnTo>
                  <a:pt x="17797" y="5937"/>
                </a:lnTo>
                <a:cubicBezTo>
                  <a:pt x="17228" y="5023"/>
                  <a:pt x="16349" y="4201"/>
                  <a:pt x="15314" y="3608"/>
                </a:cubicBezTo>
                <a:lnTo>
                  <a:pt x="17513" y="1690"/>
                </a:lnTo>
                <a:lnTo>
                  <a:pt x="15624" y="0"/>
                </a:lnTo>
                <a:lnTo>
                  <a:pt x="12701" y="2580"/>
                </a:lnTo>
                <a:cubicBezTo>
                  <a:pt x="12029" y="2443"/>
                  <a:pt x="11460" y="2397"/>
                  <a:pt x="10787" y="2397"/>
                </a:cubicBezTo>
                <a:cubicBezTo>
                  <a:pt x="10140" y="2397"/>
                  <a:pt x="9494" y="2443"/>
                  <a:pt x="8899" y="2580"/>
                </a:cubicBezTo>
                <a:lnTo>
                  <a:pt x="5976" y="0"/>
                </a:lnTo>
                <a:lnTo>
                  <a:pt x="4087" y="1690"/>
                </a:lnTo>
                <a:lnTo>
                  <a:pt x="6260" y="3608"/>
                </a:lnTo>
                <a:cubicBezTo>
                  <a:pt x="5251" y="4201"/>
                  <a:pt x="4449" y="5023"/>
                  <a:pt x="3777" y="5937"/>
                </a:cubicBezTo>
                <a:lnTo>
                  <a:pt x="0" y="5937"/>
                </a:lnTo>
                <a:lnTo>
                  <a:pt x="0" y="8311"/>
                </a:lnTo>
                <a:lnTo>
                  <a:pt x="2846" y="8311"/>
                </a:lnTo>
                <a:cubicBezTo>
                  <a:pt x="2768" y="8699"/>
                  <a:pt x="2690" y="9088"/>
                  <a:pt x="2690" y="9544"/>
                </a:cubicBezTo>
                <a:lnTo>
                  <a:pt x="2690" y="10777"/>
                </a:lnTo>
                <a:lnTo>
                  <a:pt x="0" y="10777"/>
                </a:lnTo>
                <a:lnTo>
                  <a:pt x="0" y="13152"/>
                </a:lnTo>
                <a:lnTo>
                  <a:pt x="2690" y="13152"/>
                </a:lnTo>
                <a:lnTo>
                  <a:pt x="2690" y="14385"/>
                </a:lnTo>
                <a:cubicBezTo>
                  <a:pt x="2690" y="14750"/>
                  <a:pt x="2768" y="15138"/>
                  <a:pt x="2846" y="15595"/>
                </a:cubicBezTo>
                <a:lnTo>
                  <a:pt x="0" y="15595"/>
                </a:lnTo>
                <a:lnTo>
                  <a:pt x="0" y="17992"/>
                </a:lnTo>
                <a:lnTo>
                  <a:pt x="3777" y="17992"/>
                </a:lnTo>
                <a:cubicBezTo>
                  <a:pt x="5174" y="20116"/>
                  <a:pt x="7786" y="21600"/>
                  <a:pt x="10787" y="21600"/>
                </a:cubicBezTo>
                <a:cubicBezTo>
                  <a:pt x="13762" y="21600"/>
                  <a:pt x="16426" y="20184"/>
                  <a:pt x="17797" y="17992"/>
                </a:cubicBezTo>
                <a:lnTo>
                  <a:pt x="21600" y="17992"/>
                </a:lnTo>
                <a:lnTo>
                  <a:pt x="21600" y="15595"/>
                </a:lnTo>
                <a:lnTo>
                  <a:pt x="18754" y="15595"/>
                </a:lnTo>
                <a:cubicBezTo>
                  <a:pt x="18832" y="15207"/>
                  <a:pt x="18910" y="14819"/>
                  <a:pt x="18910" y="14385"/>
                </a:cubicBezTo>
                <a:lnTo>
                  <a:pt x="18910" y="13152"/>
                </a:lnTo>
                <a:lnTo>
                  <a:pt x="21600" y="13152"/>
                </a:lnTo>
                <a:lnTo>
                  <a:pt x="21600" y="10777"/>
                </a:lnTo>
                <a:lnTo>
                  <a:pt x="18910" y="10777"/>
                </a:lnTo>
                <a:lnTo>
                  <a:pt x="18910" y="9544"/>
                </a:lnTo>
                <a:cubicBezTo>
                  <a:pt x="18910" y="9156"/>
                  <a:pt x="18832" y="8768"/>
                  <a:pt x="18754" y="8311"/>
                </a:cubicBezTo>
                <a:lnTo>
                  <a:pt x="21600" y="8311"/>
                </a:lnTo>
                <a:lnTo>
                  <a:pt x="21600" y="5937"/>
                </a:lnTo>
                <a:close/>
                <a:moveTo>
                  <a:pt x="13503" y="15526"/>
                </a:moveTo>
                <a:lnTo>
                  <a:pt x="8097" y="15526"/>
                </a:lnTo>
                <a:lnTo>
                  <a:pt x="8097" y="13152"/>
                </a:lnTo>
                <a:lnTo>
                  <a:pt x="13503" y="13152"/>
                </a:lnTo>
                <a:lnTo>
                  <a:pt x="13503" y="15526"/>
                </a:lnTo>
                <a:close/>
                <a:moveTo>
                  <a:pt x="13503" y="10777"/>
                </a:moveTo>
                <a:lnTo>
                  <a:pt x="8097" y="10777"/>
                </a:lnTo>
                <a:lnTo>
                  <a:pt x="8097" y="8380"/>
                </a:lnTo>
                <a:lnTo>
                  <a:pt x="13503" y="8380"/>
                </a:lnTo>
                <a:lnTo>
                  <a:pt x="13503" y="107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76" name="Google Shape;1276;p191"/>
          <p:cNvSpPr/>
          <p:nvPr/>
        </p:nvSpPr>
        <p:spPr>
          <a:xfrm>
            <a:off x="3560712" y="1419691"/>
            <a:ext cx="310392" cy="248832"/>
          </a:xfrm>
          <a:custGeom>
            <a:rect b="b" l="l" r="r" t="t"/>
            <a:pathLst>
              <a:path extrusionOk="0" h="21600" w="21600">
                <a:moveTo>
                  <a:pt x="19430" y="0"/>
                </a:moveTo>
                <a:lnTo>
                  <a:pt x="2170" y="0"/>
                </a:lnTo>
                <a:cubicBezTo>
                  <a:pt x="951" y="0"/>
                  <a:pt x="0" y="1163"/>
                  <a:pt x="0" y="2713"/>
                </a:cubicBezTo>
                <a:lnTo>
                  <a:pt x="0" y="18887"/>
                </a:lnTo>
                <a:cubicBezTo>
                  <a:pt x="0" y="20411"/>
                  <a:pt x="951" y="21600"/>
                  <a:pt x="2170" y="21600"/>
                </a:cubicBezTo>
                <a:lnTo>
                  <a:pt x="19430" y="21600"/>
                </a:lnTo>
                <a:cubicBezTo>
                  <a:pt x="20670" y="21600"/>
                  <a:pt x="21600" y="20411"/>
                  <a:pt x="21600" y="18887"/>
                </a:cubicBezTo>
                <a:lnTo>
                  <a:pt x="21600" y="2713"/>
                </a:lnTo>
                <a:cubicBezTo>
                  <a:pt x="21600" y="1163"/>
                  <a:pt x="20670" y="0"/>
                  <a:pt x="19430" y="0"/>
                </a:cubicBezTo>
                <a:close/>
                <a:moveTo>
                  <a:pt x="19430" y="18887"/>
                </a:moveTo>
                <a:lnTo>
                  <a:pt x="2170" y="18887"/>
                </a:lnTo>
                <a:lnTo>
                  <a:pt x="2170" y="10800"/>
                </a:lnTo>
                <a:lnTo>
                  <a:pt x="19430" y="10800"/>
                </a:lnTo>
                <a:lnTo>
                  <a:pt x="19430" y="18887"/>
                </a:lnTo>
                <a:close/>
                <a:moveTo>
                  <a:pt x="19430" y="5400"/>
                </a:moveTo>
                <a:lnTo>
                  <a:pt x="2170" y="5400"/>
                </a:lnTo>
                <a:lnTo>
                  <a:pt x="2170" y="2713"/>
                </a:lnTo>
                <a:lnTo>
                  <a:pt x="19430" y="2713"/>
                </a:lnTo>
                <a:lnTo>
                  <a:pt x="19430" y="54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77" name="Google Shape;1277;p191"/>
          <p:cNvSpPr/>
          <p:nvPr/>
        </p:nvSpPr>
        <p:spPr>
          <a:xfrm>
            <a:off x="3607158" y="2043136"/>
            <a:ext cx="217512" cy="280530"/>
          </a:xfrm>
          <a:custGeom>
            <a:rect b="b" l="l" r="r" t="t"/>
            <a:pathLst>
              <a:path extrusionOk="0" h="21600" w="21600">
                <a:moveTo>
                  <a:pt x="1655" y="19215"/>
                </a:moveTo>
                <a:cubicBezTo>
                  <a:pt x="1655" y="20499"/>
                  <a:pt x="3073" y="21600"/>
                  <a:pt x="4757" y="21600"/>
                </a:cubicBezTo>
                <a:lnTo>
                  <a:pt x="17079" y="21600"/>
                </a:lnTo>
                <a:cubicBezTo>
                  <a:pt x="18763" y="21600"/>
                  <a:pt x="20182" y="20499"/>
                  <a:pt x="20182" y="19215"/>
                </a:cubicBezTo>
                <a:lnTo>
                  <a:pt x="20182" y="4838"/>
                </a:lnTo>
                <a:lnTo>
                  <a:pt x="1655" y="4838"/>
                </a:lnTo>
                <a:lnTo>
                  <a:pt x="1655" y="19215"/>
                </a:lnTo>
                <a:close/>
                <a:moveTo>
                  <a:pt x="16340" y="1215"/>
                </a:moveTo>
                <a:lnTo>
                  <a:pt x="14745" y="0"/>
                </a:lnTo>
                <a:lnTo>
                  <a:pt x="7003" y="0"/>
                </a:lnTo>
                <a:lnTo>
                  <a:pt x="5407" y="1215"/>
                </a:lnTo>
                <a:lnTo>
                  <a:pt x="0" y="1215"/>
                </a:lnTo>
                <a:lnTo>
                  <a:pt x="0" y="3623"/>
                </a:lnTo>
                <a:lnTo>
                  <a:pt x="21600" y="3623"/>
                </a:lnTo>
                <a:lnTo>
                  <a:pt x="21600" y="1215"/>
                </a:lnTo>
                <a:lnTo>
                  <a:pt x="16340" y="1215"/>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78" name="Google Shape;1278;p191"/>
          <p:cNvSpPr/>
          <p:nvPr/>
        </p:nvSpPr>
        <p:spPr>
          <a:xfrm>
            <a:off x="3591493" y="26279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79" name="Google Shape;1279;p191"/>
          <p:cNvSpPr/>
          <p:nvPr/>
        </p:nvSpPr>
        <p:spPr>
          <a:xfrm>
            <a:off x="3575644" y="3275253"/>
            <a:ext cx="280530" cy="280530"/>
          </a:xfrm>
          <a:custGeom>
            <a:rect b="b" l="l" r="r" t="t"/>
            <a:pathLst>
              <a:path extrusionOk="0" h="21600" w="21600">
                <a:moveTo>
                  <a:pt x="20363" y="11992"/>
                </a:moveTo>
                <a:lnTo>
                  <a:pt x="1237" y="11992"/>
                </a:lnTo>
                <a:cubicBezTo>
                  <a:pt x="596" y="11992"/>
                  <a:pt x="0" y="12497"/>
                  <a:pt x="0" y="13208"/>
                </a:cubicBezTo>
                <a:lnTo>
                  <a:pt x="0" y="20362"/>
                </a:lnTo>
                <a:cubicBezTo>
                  <a:pt x="0" y="21027"/>
                  <a:pt x="527" y="21600"/>
                  <a:pt x="1237" y="21600"/>
                </a:cubicBezTo>
                <a:lnTo>
                  <a:pt x="20363" y="21600"/>
                </a:lnTo>
                <a:cubicBezTo>
                  <a:pt x="21004" y="21600"/>
                  <a:pt x="21600" y="21096"/>
                  <a:pt x="21600" y="20362"/>
                </a:cubicBezTo>
                <a:lnTo>
                  <a:pt x="21600" y="13208"/>
                </a:lnTo>
                <a:cubicBezTo>
                  <a:pt x="21600" y="12566"/>
                  <a:pt x="21004" y="11992"/>
                  <a:pt x="20363" y="11992"/>
                </a:cubicBezTo>
                <a:close/>
                <a:moveTo>
                  <a:pt x="4787" y="19215"/>
                </a:moveTo>
                <a:cubicBezTo>
                  <a:pt x="3505" y="19215"/>
                  <a:pt x="2405" y="18115"/>
                  <a:pt x="2405" y="16831"/>
                </a:cubicBezTo>
                <a:cubicBezTo>
                  <a:pt x="2405" y="15524"/>
                  <a:pt x="3482" y="14446"/>
                  <a:pt x="4787" y="14446"/>
                </a:cubicBezTo>
                <a:cubicBezTo>
                  <a:pt x="6070" y="14446"/>
                  <a:pt x="7192" y="15524"/>
                  <a:pt x="7192" y="16831"/>
                </a:cubicBezTo>
                <a:cubicBezTo>
                  <a:pt x="7192" y="18115"/>
                  <a:pt x="6139" y="19215"/>
                  <a:pt x="4787" y="19215"/>
                </a:cubicBezTo>
                <a:close/>
                <a:moveTo>
                  <a:pt x="20363" y="0"/>
                </a:moveTo>
                <a:lnTo>
                  <a:pt x="1237" y="0"/>
                </a:lnTo>
                <a:cubicBezTo>
                  <a:pt x="596" y="0"/>
                  <a:pt x="0" y="527"/>
                  <a:pt x="0" y="1238"/>
                </a:cubicBezTo>
                <a:lnTo>
                  <a:pt x="0" y="8415"/>
                </a:lnTo>
                <a:cubicBezTo>
                  <a:pt x="0" y="9080"/>
                  <a:pt x="527" y="9654"/>
                  <a:pt x="1237" y="9654"/>
                </a:cubicBezTo>
                <a:lnTo>
                  <a:pt x="20363" y="9654"/>
                </a:lnTo>
                <a:cubicBezTo>
                  <a:pt x="21004" y="9654"/>
                  <a:pt x="21600" y="9126"/>
                  <a:pt x="21600" y="8415"/>
                </a:cubicBezTo>
                <a:lnTo>
                  <a:pt x="21600" y="1238"/>
                </a:lnTo>
                <a:cubicBezTo>
                  <a:pt x="21600" y="596"/>
                  <a:pt x="21004" y="0"/>
                  <a:pt x="20363" y="0"/>
                </a:cubicBezTo>
                <a:close/>
                <a:moveTo>
                  <a:pt x="4787" y="7200"/>
                </a:moveTo>
                <a:cubicBezTo>
                  <a:pt x="3505" y="7200"/>
                  <a:pt x="2405" y="6076"/>
                  <a:pt x="2405" y="4792"/>
                </a:cubicBezTo>
                <a:cubicBezTo>
                  <a:pt x="2405" y="3485"/>
                  <a:pt x="3482" y="2408"/>
                  <a:pt x="4787" y="2408"/>
                </a:cubicBezTo>
                <a:cubicBezTo>
                  <a:pt x="6070" y="2408"/>
                  <a:pt x="7192" y="3485"/>
                  <a:pt x="7192" y="4792"/>
                </a:cubicBezTo>
                <a:cubicBezTo>
                  <a:pt x="7192" y="6076"/>
                  <a:pt x="6139" y="7200"/>
                  <a:pt x="4787" y="72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80" name="Google Shape;1280;p191"/>
          <p:cNvSpPr/>
          <p:nvPr/>
        </p:nvSpPr>
        <p:spPr>
          <a:xfrm>
            <a:off x="3576377" y="3901893"/>
            <a:ext cx="279018" cy="310392"/>
          </a:xfrm>
          <a:custGeom>
            <a:rect b="b" l="l" r="r" t="t"/>
            <a:pathLst>
              <a:path extrusionOk="0" h="21600" w="21600">
                <a:moveTo>
                  <a:pt x="16797" y="11897"/>
                </a:moveTo>
                <a:lnTo>
                  <a:pt x="10846" y="11897"/>
                </a:lnTo>
                <a:lnTo>
                  <a:pt x="10846" y="17338"/>
                </a:lnTo>
                <a:lnTo>
                  <a:pt x="16866" y="17338"/>
                </a:lnTo>
                <a:lnTo>
                  <a:pt x="16866" y="11897"/>
                </a:lnTo>
                <a:lnTo>
                  <a:pt x="16797" y="11897"/>
                </a:lnTo>
                <a:close/>
                <a:moveTo>
                  <a:pt x="15626" y="0"/>
                </a:moveTo>
                <a:lnTo>
                  <a:pt x="15626" y="2152"/>
                </a:lnTo>
                <a:lnTo>
                  <a:pt x="6043" y="2152"/>
                </a:lnTo>
                <a:lnTo>
                  <a:pt x="6043" y="0"/>
                </a:lnTo>
                <a:lnTo>
                  <a:pt x="3631" y="0"/>
                </a:lnTo>
                <a:lnTo>
                  <a:pt x="3631" y="2152"/>
                </a:lnTo>
                <a:lnTo>
                  <a:pt x="2413" y="2152"/>
                </a:lnTo>
                <a:cubicBezTo>
                  <a:pt x="1034" y="2152"/>
                  <a:pt x="0" y="3145"/>
                  <a:pt x="0" y="4324"/>
                </a:cubicBezTo>
                <a:lnTo>
                  <a:pt x="0" y="19428"/>
                </a:lnTo>
                <a:cubicBezTo>
                  <a:pt x="0" y="20607"/>
                  <a:pt x="1034" y="21600"/>
                  <a:pt x="2413" y="21600"/>
                </a:cubicBezTo>
                <a:lnTo>
                  <a:pt x="19210" y="21600"/>
                </a:lnTo>
                <a:cubicBezTo>
                  <a:pt x="20497" y="21600"/>
                  <a:pt x="21600" y="20607"/>
                  <a:pt x="21600" y="19428"/>
                </a:cubicBezTo>
                <a:lnTo>
                  <a:pt x="21600" y="4324"/>
                </a:lnTo>
                <a:cubicBezTo>
                  <a:pt x="21600" y="3145"/>
                  <a:pt x="20497" y="2152"/>
                  <a:pt x="19210" y="2152"/>
                </a:cubicBezTo>
                <a:lnTo>
                  <a:pt x="17969" y="2152"/>
                </a:lnTo>
                <a:lnTo>
                  <a:pt x="17969" y="0"/>
                </a:lnTo>
                <a:lnTo>
                  <a:pt x="15626" y="0"/>
                </a:lnTo>
                <a:close/>
                <a:moveTo>
                  <a:pt x="19210" y="19428"/>
                </a:moveTo>
                <a:lnTo>
                  <a:pt x="2413" y="19428"/>
                </a:lnTo>
                <a:lnTo>
                  <a:pt x="2413" y="7593"/>
                </a:lnTo>
                <a:lnTo>
                  <a:pt x="19210" y="7593"/>
                </a:lnTo>
                <a:lnTo>
                  <a:pt x="19210" y="1942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81" name="Google Shape;1281;p191"/>
          <p:cNvSpPr/>
          <p:nvPr/>
        </p:nvSpPr>
        <p:spPr>
          <a:xfrm>
            <a:off x="4425691" y="1419691"/>
            <a:ext cx="325026" cy="326322"/>
          </a:xfrm>
          <a:custGeom>
            <a:rect b="b" l="l" r="r" t="t"/>
            <a:pathLst>
              <a:path extrusionOk="0" h="21600" w="21600">
                <a:moveTo>
                  <a:pt x="19033" y="10297"/>
                </a:moveTo>
                <a:lnTo>
                  <a:pt x="17473" y="10297"/>
                </a:lnTo>
                <a:lnTo>
                  <a:pt x="17473" y="6174"/>
                </a:lnTo>
                <a:cubicBezTo>
                  <a:pt x="17473" y="5070"/>
                  <a:pt x="16526" y="4123"/>
                  <a:pt x="15400" y="4123"/>
                </a:cubicBezTo>
                <a:lnTo>
                  <a:pt x="11313" y="4123"/>
                </a:lnTo>
                <a:lnTo>
                  <a:pt x="11313" y="2564"/>
                </a:lnTo>
                <a:cubicBezTo>
                  <a:pt x="11313" y="1124"/>
                  <a:pt x="10129" y="0"/>
                  <a:pt x="8747" y="0"/>
                </a:cubicBezTo>
                <a:cubicBezTo>
                  <a:pt x="7345" y="0"/>
                  <a:pt x="6180" y="1164"/>
                  <a:pt x="6180" y="2564"/>
                </a:cubicBezTo>
                <a:lnTo>
                  <a:pt x="6180" y="4123"/>
                </a:lnTo>
                <a:lnTo>
                  <a:pt x="2053" y="4123"/>
                </a:lnTo>
                <a:cubicBezTo>
                  <a:pt x="948" y="4123"/>
                  <a:pt x="0" y="5070"/>
                  <a:pt x="0" y="6174"/>
                </a:cubicBezTo>
                <a:lnTo>
                  <a:pt x="0" y="10080"/>
                </a:lnTo>
                <a:lnTo>
                  <a:pt x="1560" y="10080"/>
                </a:lnTo>
                <a:cubicBezTo>
                  <a:pt x="3120" y="10080"/>
                  <a:pt x="4344" y="11303"/>
                  <a:pt x="4344" y="12861"/>
                </a:cubicBezTo>
                <a:cubicBezTo>
                  <a:pt x="4344" y="14420"/>
                  <a:pt x="3120" y="15643"/>
                  <a:pt x="1560" y="15643"/>
                </a:cubicBezTo>
                <a:lnTo>
                  <a:pt x="0" y="15643"/>
                </a:lnTo>
                <a:lnTo>
                  <a:pt x="0" y="19548"/>
                </a:lnTo>
                <a:cubicBezTo>
                  <a:pt x="0" y="20653"/>
                  <a:pt x="948" y="21600"/>
                  <a:pt x="2053" y="21600"/>
                </a:cubicBezTo>
                <a:lnTo>
                  <a:pt x="5963" y="21600"/>
                </a:lnTo>
                <a:lnTo>
                  <a:pt x="5963" y="20042"/>
                </a:lnTo>
                <a:cubicBezTo>
                  <a:pt x="5963" y="18483"/>
                  <a:pt x="7187" y="17260"/>
                  <a:pt x="8747" y="17260"/>
                </a:cubicBezTo>
                <a:cubicBezTo>
                  <a:pt x="10306" y="17260"/>
                  <a:pt x="11531" y="18483"/>
                  <a:pt x="11531" y="20042"/>
                </a:cubicBezTo>
                <a:lnTo>
                  <a:pt x="11531" y="21600"/>
                </a:lnTo>
                <a:lnTo>
                  <a:pt x="15400" y="21600"/>
                </a:lnTo>
                <a:cubicBezTo>
                  <a:pt x="16526" y="21600"/>
                  <a:pt x="17473" y="20653"/>
                  <a:pt x="17473" y="19548"/>
                </a:cubicBezTo>
                <a:lnTo>
                  <a:pt x="17473" y="15426"/>
                </a:lnTo>
                <a:lnTo>
                  <a:pt x="19033" y="15426"/>
                </a:lnTo>
                <a:cubicBezTo>
                  <a:pt x="20475" y="15426"/>
                  <a:pt x="21600" y="14242"/>
                  <a:pt x="21600" y="12861"/>
                </a:cubicBezTo>
                <a:cubicBezTo>
                  <a:pt x="21600" y="11461"/>
                  <a:pt x="20415" y="10297"/>
                  <a:pt x="19033" y="10297"/>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nvGrpSpPr>
          <p:cNvPr id="1282" name="Google Shape;1282;p191"/>
          <p:cNvGrpSpPr/>
          <p:nvPr/>
        </p:nvGrpSpPr>
        <p:grpSpPr>
          <a:xfrm>
            <a:off x="4387119" y="2030018"/>
            <a:ext cx="372215" cy="372215"/>
            <a:chOff x="0" y="0"/>
            <a:chExt cx="992574" cy="992574"/>
          </a:xfrm>
        </p:grpSpPr>
        <p:sp>
          <p:nvSpPr>
            <p:cNvPr id="1283" name="Google Shape;1283;p191"/>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84" name="Google Shape;1284;p191"/>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85" name="Google Shape;1285;p191"/>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86" name="Google Shape;1286;p191"/>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
        <p:nvSpPr>
          <p:cNvPr id="1287" name="Google Shape;1287;p191"/>
          <p:cNvSpPr/>
          <p:nvPr/>
        </p:nvSpPr>
        <p:spPr>
          <a:xfrm>
            <a:off x="4410196" y="2652473"/>
            <a:ext cx="310392" cy="285822"/>
          </a:xfrm>
          <a:custGeom>
            <a:rect b="b" l="l" r="r" t="t"/>
            <a:pathLst>
              <a:path extrusionOk="0" h="21600" w="21600">
                <a:moveTo>
                  <a:pt x="10810" y="21600"/>
                </a:moveTo>
                <a:lnTo>
                  <a:pt x="9236" y="20068"/>
                </a:lnTo>
                <a:cubicBezTo>
                  <a:pt x="3686" y="14550"/>
                  <a:pt x="0" y="10924"/>
                  <a:pt x="0" y="6487"/>
                </a:cubicBezTo>
                <a:cubicBezTo>
                  <a:pt x="0" y="2860"/>
                  <a:pt x="2630" y="0"/>
                  <a:pt x="5964" y="0"/>
                </a:cubicBezTo>
                <a:cubicBezTo>
                  <a:pt x="7828" y="0"/>
                  <a:pt x="9651" y="946"/>
                  <a:pt x="10810" y="2478"/>
                </a:cubicBezTo>
                <a:cubicBezTo>
                  <a:pt x="11970" y="946"/>
                  <a:pt x="13772" y="0"/>
                  <a:pt x="15636" y="0"/>
                </a:cubicBezTo>
                <a:cubicBezTo>
                  <a:pt x="18970" y="0"/>
                  <a:pt x="21600" y="2860"/>
                  <a:pt x="21600" y="6487"/>
                </a:cubicBezTo>
                <a:cubicBezTo>
                  <a:pt x="21600" y="10924"/>
                  <a:pt x="17914" y="14550"/>
                  <a:pt x="12384" y="20068"/>
                </a:cubicBezTo>
                <a:lnTo>
                  <a:pt x="1081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88" name="Google Shape;1288;p191"/>
          <p:cNvSpPr/>
          <p:nvPr/>
        </p:nvSpPr>
        <p:spPr>
          <a:xfrm>
            <a:off x="4411509" y="3271405"/>
            <a:ext cx="310392" cy="284364"/>
          </a:xfrm>
          <a:custGeom>
            <a:rect b="b" l="l" r="r" t="t"/>
            <a:pathLst>
              <a:path extrusionOk="0" h="21600" w="21600">
                <a:moveTo>
                  <a:pt x="15636" y="0"/>
                </a:moveTo>
                <a:cubicBezTo>
                  <a:pt x="13772" y="0"/>
                  <a:pt x="11970" y="947"/>
                  <a:pt x="10810" y="2480"/>
                </a:cubicBezTo>
                <a:cubicBezTo>
                  <a:pt x="9630" y="947"/>
                  <a:pt x="7828" y="0"/>
                  <a:pt x="5964" y="0"/>
                </a:cubicBezTo>
                <a:cubicBezTo>
                  <a:pt x="2630" y="0"/>
                  <a:pt x="0" y="2863"/>
                  <a:pt x="0" y="6494"/>
                </a:cubicBezTo>
                <a:cubicBezTo>
                  <a:pt x="0" y="10935"/>
                  <a:pt x="3686" y="14565"/>
                  <a:pt x="9236" y="20089"/>
                </a:cubicBezTo>
                <a:lnTo>
                  <a:pt x="10810" y="21600"/>
                </a:lnTo>
                <a:lnTo>
                  <a:pt x="12384" y="20089"/>
                </a:lnTo>
                <a:cubicBezTo>
                  <a:pt x="17914" y="14565"/>
                  <a:pt x="21600" y="10935"/>
                  <a:pt x="21600" y="6494"/>
                </a:cubicBezTo>
                <a:cubicBezTo>
                  <a:pt x="21538" y="2863"/>
                  <a:pt x="18970" y="0"/>
                  <a:pt x="15636" y="0"/>
                </a:cubicBezTo>
                <a:close/>
                <a:moveTo>
                  <a:pt x="10872" y="18308"/>
                </a:moveTo>
                <a:lnTo>
                  <a:pt x="10748" y="18421"/>
                </a:lnTo>
                <a:lnTo>
                  <a:pt x="10624" y="18308"/>
                </a:lnTo>
                <a:cubicBezTo>
                  <a:pt x="5488" y="13235"/>
                  <a:pt x="2092" y="9853"/>
                  <a:pt x="2092" y="6494"/>
                </a:cubicBezTo>
                <a:cubicBezTo>
                  <a:pt x="2092" y="4126"/>
                  <a:pt x="3728" y="2345"/>
                  <a:pt x="5902" y="2345"/>
                </a:cubicBezTo>
                <a:cubicBezTo>
                  <a:pt x="7600" y="2345"/>
                  <a:pt x="9174" y="3495"/>
                  <a:pt x="9754" y="5163"/>
                </a:cubicBezTo>
                <a:lnTo>
                  <a:pt x="11804" y="5163"/>
                </a:lnTo>
                <a:cubicBezTo>
                  <a:pt x="12384" y="3562"/>
                  <a:pt x="13937" y="2345"/>
                  <a:pt x="15636" y="2345"/>
                </a:cubicBezTo>
                <a:cubicBezTo>
                  <a:pt x="17789" y="2345"/>
                  <a:pt x="19446" y="4126"/>
                  <a:pt x="19446" y="6494"/>
                </a:cubicBezTo>
                <a:cubicBezTo>
                  <a:pt x="19384" y="9921"/>
                  <a:pt x="15988" y="13235"/>
                  <a:pt x="10872" y="1830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89" name="Google Shape;1289;p191"/>
          <p:cNvSpPr/>
          <p:nvPr/>
        </p:nvSpPr>
        <p:spPr>
          <a:xfrm>
            <a:off x="4441679" y="3901893"/>
            <a:ext cx="248832" cy="310392"/>
          </a:xfrm>
          <a:custGeom>
            <a:rect b="b" l="l" r="r" t="t"/>
            <a:pathLst>
              <a:path extrusionOk="0" h="21600" w="21600">
                <a:moveTo>
                  <a:pt x="21600" y="19034"/>
                </a:moveTo>
                <a:lnTo>
                  <a:pt x="21600" y="6476"/>
                </a:lnTo>
                <a:lnTo>
                  <a:pt x="13477" y="0"/>
                </a:lnTo>
                <a:lnTo>
                  <a:pt x="2716" y="0"/>
                </a:lnTo>
                <a:cubicBezTo>
                  <a:pt x="1242" y="0"/>
                  <a:pt x="0" y="993"/>
                  <a:pt x="0" y="2152"/>
                </a:cubicBezTo>
                <a:lnTo>
                  <a:pt x="0" y="19448"/>
                </a:lnTo>
                <a:cubicBezTo>
                  <a:pt x="0" y="20607"/>
                  <a:pt x="1164" y="21600"/>
                  <a:pt x="2716" y="21600"/>
                </a:cubicBezTo>
                <a:lnTo>
                  <a:pt x="18884" y="21600"/>
                </a:lnTo>
                <a:cubicBezTo>
                  <a:pt x="19479" y="21600"/>
                  <a:pt x="20048" y="21434"/>
                  <a:pt x="20488" y="21186"/>
                </a:cubicBezTo>
                <a:lnTo>
                  <a:pt x="14512" y="16407"/>
                </a:lnTo>
                <a:cubicBezTo>
                  <a:pt x="13426" y="16986"/>
                  <a:pt x="12210" y="17276"/>
                  <a:pt x="10813" y="17276"/>
                </a:cubicBezTo>
                <a:cubicBezTo>
                  <a:pt x="7088" y="17276"/>
                  <a:pt x="4035" y="14897"/>
                  <a:pt x="4035" y="11855"/>
                </a:cubicBezTo>
                <a:cubicBezTo>
                  <a:pt x="4035" y="8814"/>
                  <a:pt x="7010" y="6414"/>
                  <a:pt x="10813" y="6414"/>
                </a:cubicBezTo>
                <a:cubicBezTo>
                  <a:pt x="14590" y="6414"/>
                  <a:pt x="17565" y="8814"/>
                  <a:pt x="17565" y="11855"/>
                </a:cubicBezTo>
                <a:cubicBezTo>
                  <a:pt x="17565" y="12972"/>
                  <a:pt x="17151" y="13966"/>
                  <a:pt x="16478" y="14834"/>
                </a:cubicBezTo>
                <a:lnTo>
                  <a:pt x="21600" y="19034"/>
                </a:lnTo>
                <a:close/>
                <a:moveTo>
                  <a:pt x="6803" y="11917"/>
                </a:moveTo>
                <a:cubicBezTo>
                  <a:pt x="6803" y="13717"/>
                  <a:pt x="8614" y="15186"/>
                  <a:pt x="10891" y="15186"/>
                </a:cubicBezTo>
                <a:cubicBezTo>
                  <a:pt x="13141" y="15186"/>
                  <a:pt x="14952" y="13738"/>
                  <a:pt x="14952" y="11917"/>
                </a:cubicBezTo>
                <a:cubicBezTo>
                  <a:pt x="14952" y="10117"/>
                  <a:pt x="13141" y="8648"/>
                  <a:pt x="10891" y="8648"/>
                </a:cubicBezTo>
                <a:cubicBezTo>
                  <a:pt x="8614" y="8648"/>
                  <a:pt x="6803" y="10097"/>
                  <a:pt x="6803" y="1191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0" name="Google Shape;1290;p191"/>
          <p:cNvSpPr/>
          <p:nvPr/>
        </p:nvSpPr>
        <p:spPr>
          <a:xfrm>
            <a:off x="5256809" y="1418381"/>
            <a:ext cx="343548" cy="311850"/>
          </a:xfrm>
          <a:custGeom>
            <a:rect b="b" l="l" r="r" t="t"/>
            <a:pathLst>
              <a:path extrusionOk="0" h="21600" w="21600">
                <a:moveTo>
                  <a:pt x="0" y="21600"/>
                </a:moveTo>
                <a:lnTo>
                  <a:pt x="3912" y="21600"/>
                </a:lnTo>
                <a:lnTo>
                  <a:pt x="3912" y="8685"/>
                </a:lnTo>
                <a:lnTo>
                  <a:pt x="0" y="8685"/>
                </a:lnTo>
                <a:lnTo>
                  <a:pt x="0" y="21600"/>
                </a:lnTo>
                <a:close/>
                <a:moveTo>
                  <a:pt x="21563" y="9738"/>
                </a:moveTo>
                <a:cubicBezTo>
                  <a:pt x="21563" y="8562"/>
                  <a:pt x="20664" y="7571"/>
                  <a:pt x="19597" y="7571"/>
                </a:cubicBezTo>
                <a:lnTo>
                  <a:pt x="13420" y="7571"/>
                </a:lnTo>
                <a:lnTo>
                  <a:pt x="14375" y="2620"/>
                </a:lnTo>
                <a:lnTo>
                  <a:pt x="14431" y="2269"/>
                </a:lnTo>
                <a:cubicBezTo>
                  <a:pt x="14431" y="1815"/>
                  <a:pt x="14263" y="1403"/>
                  <a:pt x="14001" y="1114"/>
                </a:cubicBezTo>
                <a:lnTo>
                  <a:pt x="12953" y="0"/>
                </a:lnTo>
                <a:lnTo>
                  <a:pt x="6495" y="7117"/>
                </a:lnTo>
                <a:cubicBezTo>
                  <a:pt x="6121" y="7509"/>
                  <a:pt x="5915" y="8046"/>
                  <a:pt x="5915" y="8623"/>
                </a:cubicBezTo>
                <a:lnTo>
                  <a:pt x="5915" y="19393"/>
                </a:lnTo>
                <a:cubicBezTo>
                  <a:pt x="5915" y="20568"/>
                  <a:pt x="6813" y="21559"/>
                  <a:pt x="7880" y="21559"/>
                </a:cubicBezTo>
                <a:lnTo>
                  <a:pt x="16696" y="21559"/>
                </a:lnTo>
                <a:cubicBezTo>
                  <a:pt x="17482" y="21559"/>
                  <a:pt x="18231" y="21022"/>
                  <a:pt x="18493" y="20218"/>
                </a:cubicBezTo>
                <a:lnTo>
                  <a:pt x="21450" y="12585"/>
                </a:lnTo>
                <a:cubicBezTo>
                  <a:pt x="21563" y="12358"/>
                  <a:pt x="21600" y="12069"/>
                  <a:pt x="21600" y="11759"/>
                </a:cubicBezTo>
                <a:lnTo>
                  <a:pt x="21600" y="9738"/>
                </a:lnTo>
                <a:lnTo>
                  <a:pt x="21563" y="973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1" name="Google Shape;1291;p191"/>
          <p:cNvSpPr/>
          <p:nvPr/>
        </p:nvSpPr>
        <p:spPr>
          <a:xfrm>
            <a:off x="5331579" y="2077241"/>
            <a:ext cx="217512" cy="264762"/>
          </a:xfrm>
          <a:custGeom>
            <a:rect b="b" l="l" r="r" t="t"/>
            <a:pathLst>
              <a:path extrusionOk="0" h="21600" w="21600">
                <a:moveTo>
                  <a:pt x="21600" y="7629"/>
                </a:moveTo>
                <a:lnTo>
                  <a:pt x="15424" y="7629"/>
                </a:lnTo>
                <a:lnTo>
                  <a:pt x="15424" y="0"/>
                </a:lnTo>
                <a:lnTo>
                  <a:pt x="6176" y="0"/>
                </a:lnTo>
                <a:lnTo>
                  <a:pt x="6176" y="7629"/>
                </a:lnTo>
                <a:lnTo>
                  <a:pt x="0" y="7629"/>
                </a:lnTo>
                <a:lnTo>
                  <a:pt x="10844" y="16522"/>
                </a:lnTo>
                <a:lnTo>
                  <a:pt x="21600" y="7629"/>
                </a:lnTo>
                <a:close/>
                <a:moveTo>
                  <a:pt x="0" y="19073"/>
                </a:moveTo>
                <a:lnTo>
                  <a:pt x="0" y="21600"/>
                </a:lnTo>
                <a:lnTo>
                  <a:pt x="21600" y="21600"/>
                </a:lnTo>
                <a:lnTo>
                  <a:pt x="21600" y="19073"/>
                </a:lnTo>
                <a:lnTo>
                  <a:pt x="0" y="1907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2" name="Google Shape;1292;p191"/>
          <p:cNvSpPr/>
          <p:nvPr/>
        </p:nvSpPr>
        <p:spPr>
          <a:xfrm>
            <a:off x="5285669" y="3260778"/>
            <a:ext cx="310392" cy="295002"/>
          </a:xfrm>
          <a:custGeom>
            <a:rect b="b" l="l" r="r" t="t"/>
            <a:pathLst>
              <a:path extrusionOk="0" h="21600" w="21600">
                <a:moveTo>
                  <a:pt x="10800" y="17376"/>
                </a:moveTo>
                <a:lnTo>
                  <a:pt x="17462" y="21600"/>
                </a:lnTo>
                <a:lnTo>
                  <a:pt x="15703" y="13631"/>
                </a:lnTo>
                <a:lnTo>
                  <a:pt x="21600" y="8231"/>
                </a:lnTo>
                <a:lnTo>
                  <a:pt x="13841" y="7556"/>
                </a:lnTo>
                <a:lnTo>
                  <a:pt x="10800" y="0"/>
                </a:lnTo>
                <a:lnTo>
                  <a:pt x="7759" y="7556"/>
                </a:lnTo>
                <a:lnTo>
                  <a:pt x="0" y="8231"/>
                </a:lnTo>
                <a:lnTo>
                  <a:pt x="5897" y="13631"/>
                </a:lnTo>
                <a:lnTo>
                  <a:pt x="4138" y="21600"/>
                </a:lnTo>
                <a:lnTo>
                  <a:pt x="10800" y="17376"/>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3" name="Google Shape;1293;p191"/>
          <p:cNvSpPr/>
          <p:nvPr/>
        </p:nvSpPr>
        <p:spPr>
          <a:xfrm>
            <a:off x="5268615" y="2594759"/>
            <a:ext cx="342090" cy="343548"/>
          </a:xfrm>
          <a:custGeom>
            <a:rect b="b" l="l" r="r" t="t"/>
            <a:pathLst>
              <a:path extrusionOk="0" h="21600" w="21600">
                <a:moveTo>
                  <a:pt x="12817" y="7861"/>
                </a:moveTo>
                <a:lnTo>
                  <a:pt x="12817" y="4904"/>
                </a:lnTo>
                <a:lnTo>
                  <a:pt x="15782" y="4904"/>
                </a:lnTo>
                <a:lnTo>
                  <a:pt x="10847" y="0"/>
                </a:lnTo>
                <a:lnTo>
                  <a:pt x="5930" y="4904"/>
                </a:lnTo>
                <a:lnTo>
                  <a:pt x="8895" y="4904"/>
                </a:lnTo>
                <a:lnTo>
                  <a:pt x="8895" y="7861"/>
                </a:lnTo>
                <a:lnTo>
                  <a:pt x="12817" y="7861"/>
                </a:lnTo>
                <a:close/>
                <a:moveTo>
                  <a:pt x="7882" y="8816"/>
                </a:moveTo>
                <a:lnTo>
                  <a:pt x="4917" y="8816"/>
                </a:lnTo>
                <a:lnTo>
                  <a:pt x="4917" y="5859"/>
                </a:lnTo>
                <a:lnTo>
                  <a:pt x="0" y="10763"/>
                </a:lnTo>
                <a:lnTo>
                  <a:pt x="4917" y="15685"/>
                </a:lnTo>
                <a:lnTo>
                  <a:pt x="4917" y="12728"/>
                </a:lnTo>
                <a:lnTo>
                  <a:pt x="7882" y="12728"/>
                </a:lnTo>
                <a:lnTo>
                  <a:pt x="7882" y="8816"/>
                </a:lnTo>
                <a:close/>
                <a:moveTo>
                  <a:pt x="21600" y="10763"/>
                </a:moveTo>
                <a:lnTo>
                  <a:pt x="16683" y="5859"/>
                </a:lnTo>
                <a:lnTo>
                  <a:pt x="16683" y="8816"/>
                </a:lnTo>
                <a:lnTo>
                  <a:pt x="13718" y="8816"/>
                </a:lnTo>
                <a:lnTo>
                  <a:pt x="13718" y="12728"/>
                </a:lnTo>
                <a:lnTo>
                  <a:pt x="16683" y="12728"/>
                </a:lnTo>
                <a:lnTo>
                  <a:pt x="16683" y="15685"/>
                </a:lnTo>
                <a:lnTo>
                  <a:pt x="21600" y="10763"/>
                </a:lnTo>
                <a:close/>
                <a:moveTo>
                  <a:pt x="12817" y="13739"/>
                </a:moveTo>
                <a:lnTo>
                  <a:pt x="8895" y="13739"/>
                </a:lnTo>
                <a:lnTo>
                  <a:pt x="8895" y="16696"/>
                </a:lnTo>
                <a:lnTo>
                  <a:pt x="5930" y="16696"/>
                </a:lnTo>
                <a:lnTo>
                  <a:pt x="10847" y="21600"/>
                </a:lnTo>
                <a:lnTo>
                  <a:pt x="15782" y="16696"/>
                </a:lnTo>
                <a:lnTo>
                  <a:pt x="12817" y="16696"/>
                </a:lnTo>
                <a:lnTo>
                  <a:pt x="12817" y="1373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4" name="Google Shape;1294;p191"/>
          <p:cNvSpPr/>
          <p:nvPr/>
        </p:nvSpPr>
        <p:spPr>
          <a:xfrm>
            <a:off x="5301411" y="3933223"/>
            <a:ext cx="279018" cy="279018"/>
          </a:xfrm>
          <a:custGeom>
            <a:rect b="b" l="l" r="r" t="t"/>
            <a:pathLst>
              <a:path extrusionOk="0" h="21600" w="21600">
                <a:moveTo>
                  <a:pt x="9605" y="5974"/>
                </a:moveTo>
                <a:cubicBezTo>
                  <a:pt x="7583" y="5974"/>
                  <a:pt x="5951" y="7606"/>
                  <a:pt x="5951" y="9605"/>
                </a:cubicBezTo>
                <a:cubicBezTo>
                  <a:pt x="5951" y="11627"/>
                  <a:pt x="7606" y="13236"/>
                  <a:pt x="9605" y="13236"/>
                </a:cubicBezTo>
                <a:cubicBezTo>
                  <a:pt x="11627" y="13236"/>
                  <a:pt x="13236" y="11627"/>
                  <a:pt x="13236" y="9605"/>
                </a:cubicBezTo>
                <a:cubicBezTo>
                  <a:pt x="13236" y="7606"/>
                  <a:pt x="11604" y="5974"/>
                  <a:pt x="9605" y="5974"/>
                </a:cubicBezTo>
                <a:close/>
                <a:moveTo>
                  <a:pt x="19187" y="0"/>
                </a:moveTo>
                <a:lnTo>
                  <a:pt x="2390" y="0"/>
                </a:lnTo>
                <a:cubicBezTo>
                  <a:pt x="1103" y="0"/>
                  <a:pt x="0" y="1103"/>
                  <a:pt x="0" y="2413"/>
                </a:cubicBezTo>
                <a:lnTo>
                  <a:pt x="0" y="19210"/>
                </a:lnTo>
                <a:cubicBezTo>
                  <a:pt x="0" y="20497"/>
                  <a:pt x="1103" y="21600"/>
                  <a:pt x="2390" y="21600"/>
                </a:cubicBezTo>
                <a:lnTo>
                  <a:pt x="19187" y="21600"/>
                </a:lnTo>
                <a:cubicBezTo>
                  <a:pt x="20497" y="21600"/>
                  <a:pt x="21600" y="20497"/>
                  <a:pt x="21600" y="19210"/>
                </a:cubicBezTo>
                <a:lnTo>
                  <a:pt x="21600" y="2413"/>
                </a:lnTo>
                <a:cubicBezTo>
                  <a:pt x="21600" y="1103"/>
                  <a:pt x="20543" y="0"/>
                  <a:pt x="19187" y="0"/>
                </a:cubicBezTo>
                <a:close/>
                <a:moveTo>
                  <a:pt x="17510" y="19210"/>
                </a:moveTo>
                <a:lnTo>
                  <a:pt x="12891" y="14591"/>
                </a:lnTo>
                <a:cubicBezTo>
                  <a:pt x="11926" y="15235"/>
                  <a:pt x="10823" y="15580"/>
                  <a:pt x="9605" y="15580"/>
                </a:cubicBezTo>
                <a:cubicBezTo>
                  <a:pt x="6296" y="15580"/>
                  <a:pt x="3562" y="12914"/>
                  <a:pt x="3562" y="9536"/>
                </a:cubicBezTo>
                <a:cubicBezTo>
                  <a:pt x="3562" y="6158"/>
                  <a:pt x="6250" y="3516"/>
                  <a:pt x="9605" y="3516"/>
                </a:cubicBezTo>
                <a:cubicBezTo>
                  <a:pt x="12983" y="3516"/>
                  <a:pt x="15626" y="6158"/>
                  <a:pt x="15626" y="9536"/>
                </a:cubicBezTo>
                <a:cubicBezTo>
                  <a:pt x="15626" y="10777"/>
                  <a:pt x="15235" y="11880"/>
                  <a:pt x="14660" y="12845"/>
                </a:cubicBezTo>
                <a:lnTo>
                  <a:pt x="19256" y="17441"/>
                </a:lnTo>
                <a:lnTo>
                  <a:pt x="17510" y="1921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5" name="Google Shape;1295;p191"/>
          <p:cNvSpPr/>
          <p:nvPr/>
        </p:nvSpPr>
        <p:spPr>
          <a:xfrm>
            <a:off x="6129127" y="1419691"/>
            <a:ext cx="310392" cy="310392"/>
          </a:xfrm>
          <a:custGeom>
            <a:rect b="b" l="l" r="r" t="t"/>
            <a:pathLst>
              <a:path extrusionOk="0" h="21600" w="21600">
                <a:moveTo>
                  <a:pt x="13601" y="6476"/>
                </a:moveTo>
                <a:lnTo>
                  <a:pt x="10790" y="9290"/>
                </a:lnTo>
                <a:lnTo>
                  <a:pt x="7999" y="6476"/>
                </a:lnTo>
                <a:lnTo>
                  <a:pt x="6490" y="8007"/>
                </a:lnTo>
                <a:lnTo>
                  <a:pt x="9281" y="10800"/>
                </a:lnTo>
                <a:lnTo>
                  <a:pt x="6490" y="13614"/>
                </a:lnTo>
                <a:lnTo>
                  <a:pt x="7999" y="15124"/>
                </a:lnTo>
                <a:lnTo>
                  <a:pt x="10790" y="12331"/>
                </a:lnTo>
                <a:lnTo>
                  <a:pt x="13601" y="15124"/>
                </a:lnTo>
                <a:lnTo>
                  <a:pt x="15110" y="13614"/>
                </a:lnTo>
                <a:lnTo>
                  <a:pt x="12319" y="10800"/>
                </a:lnTo>
                <a:lnTo>
                  <a:pt x="15110" y="8007"/>
                </a:lnTo>
                <a:lnTo>
                  <a:pt x="13601" y="6476"/>
                </a:lnTo>
                <a:close/>
                <a:moveTo>
                  <a:pt x="10790" y="0"/>
                </a:moveTo>
                <a:cubicBezTo>
                  <a:pt x="4857" y="0"/>
                  <a:pt x="0" y="4841"/>
                  <a:pt x="0" y="10800"/>
                </a:cubicBezTo>
                <a:cubicBezTo>
                  <a:pt x="0" y="16759"/>
                  <a:pt x="4857" y="21600"/>
                  <a:pt x="10790" y="21600"/>
                </a:cubicBezTo>
                <a:cubicBezTo>
                  <a:pt x="16743" y="21600"/>
                  <a:pt x="21600" y="16759"/>
                  <a:pt x="21600" y="10800"/>
                </a:cubicBezTo>
                <a:cubicBezTo>
                  <a:pt x="21600" y="4841"/>
                  <a:pt x="16743" y="0"/>
                  <a:pt x="10790" y="0"/>
                </a:cubicBezTo>
                <a:close/>
                <a:moveTo>
                  <a:pt x="10790" y="19448"/>
                </a:moveTo>
                <a:cubicBezTo>
                  <a:pt x="6015" y="19448"/>
                  <a:pt x="2170" y="15517"/>
                  <a:pt x="2170" y="10800"/>
                </a:cubicBezTo>
                <a:cubicBezTo>
                  <a:pt x="2170" y="6062"/>
                  <a:pt x="6077" y="2172"/>
                  <a:pt x="10790" y="2172"/>
                </a:cubicBezTo>
                <a:cubicBezTo>
                  <a:pt x="15523" y="2172"/>
                  <a:pt x="19430" y="6062"/>
                  <a:pt x="19430" y="10800"/>
                </a:cubicBezTo>
                <a:cubicBezTo>
                  <a:pt x="19430" y="15517"/>
                  <a:pt x="15523" y="19448"/>
                  <a:pt x="10790" y="1944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6" name="Google Shape;1296;p191"/>
          <p:cNvSpPr/>
          <p:nvPr/>
        </p:nvSpPr>
        <p:spPr>
          <a:xfrm>
            <a:off x="6106826" y="2069370"/>
            <a:ext cx="328860" cy="280530"/>
          </a:xfrm>
          <a:custGeom>
            <a:rect b="b" l="l" r="r" t="t"/>
            <a:pathLst>
              <a:path extrusionOk="0" h="21600" w="2160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7" name="Google Shape;1297;p191"/>
          <p:cNvSpPr/>
          <p:nvPr/>
        </p:nvSpPr>
        <p:spPr>
          <a:xfrm>
            <a:off x="6123879" y="2673543"/>
            <a:ext cx="310392" cy="264762"/>
          </a:xfrm>
          <a:custGeom>
            <a:rect b="b" l="l" r="r" t="t"/>
            <a:pathLst>
              <a:path extrusionOk="0" h="21600" w="21600">
                <a:moveTo>
                  <a:pt x="8578" y="21600"/>
                </a:moveTo>
                <a:lnTo>
                  <a:pt x="8578" y="13995"/>
                </a:lnTo>
                <a:lnTo>
                  <a:pt x="12898" y="13995"/>
                </a:lnTo>
                <a:lnTo>
                  <a:pt x="12898" y="21600"/>
                </a:lnTo>
                <a:lnTo>
                  <a:pt x="18334" y="21600"/>
                </a:lnTo>
                <a:lnTo>
                  <a:pt x="18334" y="11468"/>
                </a:lnTo>
                <a:lnTo>
                  <a:pt x="21600" y="11468"/>
                </a:lnTo>
                <a:lnTo>
                  <a:pt x="10790" y="0"/>
                </a:lnTo>
                <a:lnTo>
                  <a:pt x="0" y="11468"/>
                </a:lnTo>
                <a:lnTo>
                  <a:pt x="3266" y="11468"/>
                </a:lnTo>
                <a:lnTo>
                  <a:pt x="3266" y="21600"/>
                </a:lnTo>
                <a:lnTo>
                  <a:pt x="8578"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8" name="Google Shape;1298;p191"/>
          <p:cNvSpPr/>
          <p:nvPr/>
        </p:nvSpPr>
        <p:spPr>
          <a:xfrm>
            <a:off x="6171101" y="3229448"/>
            <a:ext cx="248815" cy="326322"/>
          </a:xfrm>
          <a:custGeom>
            <a:rect b="b" l="l" r="r" t="t"/>
            <a:pathLst>
              <a:path extrusionOk="0" h="21600" w="21482">
                <a:moveTo>
                  <a:pt x="18929" y="7226"/>
                </a:moveTo>
                <a:lnTo>
                  <a:pt x="17542" y="7226"/>
                </a:lnTo>
                <a:lnTo>
                  <a:pt x="17542" y="5178"/>
                </a:lnTo>
                <a:cubicBezTo>
                  <a:pt x="17542" y="2343"/>
                  <a:pt x="14588" y="0"/>
                  <a:pt x="10813" y="0"/>
                </a:cubicBezTo>
                <a:cubicBezTo>
                  <a:pt x="7037" y="0"/>
                  <a:pt x="4058" y="2284"/>
                  <a:pt x="4058" y="5178"/>
                </a:cubicBezTo>
                <a:lnTo>
                  <a:pt x="4058" y="7226"/>
                </a:lnTo>
                <a:lnTo>
                  <a:pt x="2697" y="7226"/>
                </a:lnTo>
                <a:cubicBezTo>
                  <a:pt x="1233" y="7226"/>
                  <a:pt x="0" y="8171"/>
                  <a:pt x="0" y="9274"/>
                </a:cubicBezTo>
                <a:lnTo>
                  <a:pt x="0" y="19533"/>
                </a:lnTo>
                <a:cubicBezTo>
                  <a:pt x="0" y="20655"/>
                  <a:pt x="1233" y="21600"/>
                  <a:pt x="2697" y="21600"/>
                </a:cubicBezTo>
                <a:lnTo>
                  <a:pt x="18775" y="21600"/>
                </a:lnTo>
                <a:cubicBezTo>
                  <a:pt x="20239" y="21600"/>
                  <a:pt x="21472" y="20655"/>
                  <a:pt x="21472" y="19533"/>
                </a:cubicBezTo>
                <a:lnTo>
                  <a:pt x="21472" y="9274"/>
                </a:lnTo>
                <a:cubicBezTo>
                  <a:pt x="21600" y="8112"/>
                  <a:pt x="20444" y="7226"/>
                  <a:pt x="18929" y="7226"/>
                </a:cubicBezTo>
                <a:close/>
                <a:moveTo>
                  <a:pt x="10890" y="16422"/>
                </a:moveTo>
                <a:cubicBezTo>
                  <a:pt x="9426" y="16422"/>
                  <a:pt x="8193" y="15476"/>
                  <a:pt x="8193" y="14393"/>
                </a:cubicBezTo>
                <a:cubicBezTo>
                  <a:pt x="8193" y="13291"/>
                  <a:pt x="9452" y="12346"/>
                  <a:pt x="10890" y="12346"/>
                </a:cubicBezTo>
                <a:cubicBezTo>
                  <a:pt x="12354" y="12346"/>
                  <a:pt x="13561" y="13291"/>
                  <a:pt x="13561" y="14393"/>
                </a:cubicBezTo>
                <a:cubicBezTo>
                  <a:pt x="13561" y="15476"/>
                  <a:pt x="12405" y="16422"/>
                  <a:pt x="10890" y="16422"/>
                </a:cubicBezTo>
                <a:close/>
                <a:moveTo>
                  <a:pt x="6755" y="7226"/>
                </a:moveTo>
                <a:lnTo>
                  <a:pt x="6755" y="5178"/>
                </a:lnTo>
                <a:cubicBezTo>
                  <a:pt x="6755" y="3387"/>
                  <a:pt x="8655" y="2008"/>
                  <a:pt x="10890" y="2008"/>
                </a:cubicBezTo>
                <a:cubicBezTo>
                  <a:pt x="13150" y="2008"/>
                  <a:pt x="15025" y="3446"/>
                  <a:pt x="15025" y="5178"/>
                </a:cubicBezTo>
                <a:lnTo>
                  <a:pt x="15025" y="7226"/>
                </a:lnTo>
                <a:lnTo>
                  <a:pt x="6755" y="722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299" name="Google Shape;1299;p191"/>
          <p:cNvSpPr/>
          <p:nvPr/>
        </p:nvSpPr>
        <p:spPr>
          <a:xfrm>
            <a:off x="6126504" y="3917283"/>
            <a:ext cx="343548" cy="295002"/>
          </a:xfrm>
          <a:custGeom>
            <a:rect b="b" l="l" r="r" t="t"/>
            <a:pathLst>
              <a:path extrusionOk="0" h="21600" w="21600">
                <a:moveTo>
                  <a:pt x="15835" y="7983"/>
                </a:moveTo>
                <a:lnTo>
                  <a:pt x="11567" y="500"/>
                </a:lnTo>
                <a:cubicBezTo>
                  <a:pt x="11362" y="174"/>
                  <a:pt x="11099" y="0"/>
                  <a:pt x="10781" y="0"/>
                </a:cubicBezTo>
                <a:cubicBezTo>
                  <a:pt x="10482" y="0"/>
                  <a:pt x="10145" y="174"/>
                  <a:pt x="9976" y="500"/>
                </a:cubicBezTo>
                <a:lnTo>
                  <a:pt x="5709" y="7918"/>
                </a:lnTo>
                <a:lnTo>
                  <a:pt x="992" y="7918"/>
                </a:lnTo>
                <a:cubicBezTo>
                  <a:pt x="468" y="7918"/>
                  <a:pt x="0" y="8418"/>
                  <a:pt x="0" y="9092"/>
                </a:cubicBezTo>
                <a:cubicBezTo>
                  <a:pt x="0" y="9201"/>
                  <a:pt x="0" y="9266"/>
                  <a:pt x="56" y="9397"/>
                </a:cubicBezTo>
                <a:lnTo>
                  <a:pt x="2527" y="19947"/>
                </a:lnTo>
                <a:cubicBezTo>
                  <a:pt x="2751" y="20926"/>
                  <a:pt x="3538" y="21600"/>
                  <a:pt x="4436" y="21600"/>
                </a:cubicBezTo>
                <a:lnTo>
                  <a:pt x="17164" y="21600"/>
                </a:lnTo>
                <a:cubicBezTo>
                  <a:pt x="18062" y="21600"/>
                  <a:pt x="18811" y="20926"/>
                  <a:pt x="19073" y="19947"/>
                </a:cubicBezTo>
                <a:lnTo>
                  <a:pt x="21544" y="9397"/>
                </a:lnTo>
                <a:lnTo>
                  <a:pt x="21600" y="9092"/>
                </a:lnTo>
                <a:cubicBezTo>
                  <a:pt x="21600" y="8462"/>
                  <a:pt x="21188" y="7918"/>
                  <a:pt x="20589" y="7918"/>
                </a:cubicBezTo>
                <a:lnTo>
                  <a:pt x="15835" y="7918"/>
                </a:lnTo>
                <a:lnTo>
                  <a:pt x="15835" y="7983"/>
                </a:lnTo>
                <a:close/>
                <a:moveTo>
                  <a:pt x="7824" y="7983"/>
                </a:moveTo>
                <a:lnTo>
                  <a:pt x="10781" y="2937"/>
                </a:lnTo>
                <a:lnTo>
                  <a:pt x="13739" y="7983"/>
                </a:lnTo>
                <a:lnTo>
                  <a:pt x="7824" y="7983"/>
                </a:lnTo>
                <a:close/>
                <a:moveTo>
                  <a:pt x="10725" y="17076"/>
                </a:moveTo>
                <a:cubicBezTo>
                  <a:pt x="9658" y="17076"/>
                  <a:pt x="8760" y="16031"/>
                  <a:pt x="8760" y="14792"/>
                </a:cubicBezTo>
                <a:cubicBezTo>
                  <a:pt x="8760" y="13573"/>
                  <a:pt x="9677" y="12529"/>
                  <a:pt x="10725" y="12529"/>
                </a:cubicBezTo>
                <a:cubicBezTo>
                  <a:pt x="11792" y="12529"/>
                  <a:pt x="12672" y="13573"/>
                  <a:pt x="12672" y="14792"/>
                </a:cubicBezTo>
                <a:cubicBezTo>
                  <a:pt x="12672" y="16031"/>
                  <a:pt x="11829" y="17076"/>
                  <a:pt x="10725" y="1707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0" name="Google Shape;1300;p191"/>
          <p:cNvSpPr/>
          <p:nvPr/>
        </p:nvSpPr>
        <p:spPr>
          <a:xfrm>
            <a:off x="994919" y="1419691"/>
            <a:ext cx="279018" cy="310392"/>
          </a:xfrm>
          <a:custGeom>
            <a:rect b="b" l="l" r="r" t="t"/>
            <a:pathLst>
              <a:path extrusionOk="0" h="21600" w="21600">
                <a:moveTo>
                  <a:pt x="10823" y="0"/>
                </a:moveTo>
                <a:cubicBezTo>
                  <a:pt x="12110" y="0"/>
                  <a:pt x="13236" y="993"/>
                  <a:pt x="13236" y="2172"/>
                </a:cubicBezTo>
                <a:cubicBezTo>
                  <a:pt x="13236" y="3331"/>
                  <a:pt x="12110" y="4324"/>
                  <a:pt x="10823" y="4324"/>
                </a:cubicBezTo>
                <a:cubicBezTo>
                  <a:pt x="9513" y="4324"/>
                  <a:pt x="8433" y="3331"/>
                  <a:pt x="8433" y="2172"/>
                </a:cubicBezTo>
                <a:cubicBezTo>
                  <a:pt x="8433" y="931"/>
                  <a:pt x="9513" y="0"/>
                  <a:pt x="10823" y="0"/>
                </a:cubicBezTo>
                <a:close/>
                <a:moveTo>
                  <a:pt x="14454" y="7531"/>
                </a:moveTo>
                <a:lnTo>
                  <a:pt x="14454" y="21600"/>
                </a:lnTo>
                <a:lnTo>
                  <a:pt x="12064" y="21600"/>
                </a:lnTo>
                <a:lnTo>
                  <a:pt x="12064" y="15124"/>
                </a:lnTo>
                <a:lnTo>
                  <a:pt x="9651" y="15124"/>
                </a:lnTo>
                <a:lnTo>
                  <a:pt x="9651" y="21600"/>
                </a:lnTo>
                <a:lnTo>
                  <a:pt x="7261" y="21600"/>
                </a:lnTo>
                <a:lnTo>
                  <a:pt x="7261" y="7531"/>
                </a:lnTo>
                <a:lnTo>
                  <a:pt x="0" y="7531"/>
                </a:lnTo>
                <a:lnTo>
                  <a:pt x="0" y="5379"/>
                </a:lnTo>
                <a:lnTo>
                  <a:pt x="21600" y="5379"/>
                </a:lnTo>
                <a:lnTo>
                  <a:pt x="21600" y="7531"/>
                </a:lnTo>
                <a:lnTo>
                  <a:pt x="14454" y="753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1" name="Google Shape;1301;p191"/>
          <p:cNvSpPr/>
          <p:nvPr/>
        </p:nvSpPr>
        <p:spPr>
          <a:xfrm>
            <a:off x="980489" y="2047071"/>
            <a:ext cx="296082" cy="326322"/>
          </a:xfrm>
          <a:custGeom>
            <a:rect b="b" l="l" r="r" t="t"/>
            <a:pathLst>
              <a:path extrusionOk="0" h="21600" w="21600">
                <a:moveTo>
                  <a:pt x="2282" y="16426"/>
                </a:moveTo>
                <a:lnTo>
                  <a:pt x="5715" y="16426"/>
                </a:lnTo>
                <a:lnTo>
                  <a:pt x="5715" y="9207"/>
                </a:lnTo>
                <a:lnTo>
                  <a:pt x="2282" y="9207"/>
                </a:lnTo>
                <a:lnTo>
                  <a:pt x="2282" y="16426"/>
                </a:lnTo>
                <a:close/>
                <a:moveTo>
                  <a:pt x="9083" y="16426"/>
                </a:moveTo>
                <a:lnTo>
                  <a:pt x="12517" y="16426"/>
                </a:lnTo>
                <a:lnTo>
                  <a:pt x="12517" y="9207"/>
                </a:lnTo>
                <a:lnTo>
                  <a:pt x="9083" y="9207"/>
                </a:lnTo>
                <a:lnTo>
                  <a:pt x="9083" y="16426"/>
                </a:lnTo>
                <a:close/>
                <a:moveTo>
                  <a:pt x="0" y="21600"/>
                </a:moveTo>
                <a:lnTo>
                  <a:pt x="21600" y="21600"/>
                </a:lnTo>
                <a:lnTo>
                  <a:pt x="21600" y="18492"/>
                </a:lnTo>
                <a:lnTo>
                  <a:pt x="0" y="18492"/>
                </a:lnTo>
                <a:lnTo>
                  <a:pt x="0" y="21600"/>
                </a:lnTo>
                <a:close/>
                <a:moveTo>
                  <a:pt x="15885" y="16426"/>
                </a:moveTo>
                <a:lnTo>
                  <a:pt x="19318" y="16426"/>
                </a:lnTo>
                <a:lnTo>
                  <a:pt x="19318" y="9207"/>
                </a:lnTo>
                <a:lnTo>
                  <a:pt x="15885" y="9207"/>
                </a:lnTo>
                <a:lnTo>
                  <a:pt x="15885" y="16426"/>
                </a:lnTo>
                <a:close/>
                <a:moveTo>
                  <a:pt x="10800" y="0"/>
                </a:moveTo>
                <a:lnTo>
                  <a:pt x="0" y="5154"/>
                </a:lnTo>
                <a:lnTo>
                  <a:pt x="0" y="7220"/>
                </a:lnTo>
                <a:lnTo>
                  <a:pt x="21600" y="7220"/>
                </a:lnTo>
                <a:lnTo>
                  <a:pt x="21600" y="5154"/>
                </a:lnTo>
                <a:lnTo>
                  <a:pt x="10800"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2" name="Google Shape;1302;p191"/>
          <p:cNvSpPr/>
          <p:nvPr/>
        </p:nvSpPr>
        <p:spPr>
          <a:xfrm>
            <a:off x="996231" y="2659252"/>
            <a:ext cx="295002" cy="279018"/>
          </a:xfrm>
          <a:custGeom>
            <a:rect b="b" l="l" r="r" t="t"/>
            <a:pathLst>
              <a:path extrusionOk="0" h="21600" w="21600">
                <a:moveTo>
                  <a:pt x="20509" y="19187"/>
                </a:moveTo>
                <a:cubicBezTo>
                  <a:pt x="20509" y="20497"/>
                  <a:pt x="19462" y="21600"/>
                  <a:pt x="18218" y="21600"/>
                </a:cubicBezTo>
                <a:lnTo>
                  <a:pt x="2269" y="21600"/>
                </a:lnTo>
                <a:cubicBezTo>
                  <a:pt x="982" y="21600"/>
                  <a:pt x="0" y="20497"/>
                  <a:pt x="0" y="19187"/>
                </a:cubicBezTo>
                <a:lnTo>
                  <a:pt x="0" y="2390"/>
                </a:lnTo>
                <a:cubicBezTo>
                  <a:pt x="0" y="1103"/>
                  <a:pt x="982" y="0"/>
                  <a:pt x="2269" y="0"/>
                </a:cubicBezTo>
                <a:lnTo>
                  <a:pt x="18218" y="0"/>
                </a:lnTo>
                <a:cubicBezTo>
                  <a:pt x="19462" y="0"/>
                  <a:pt x="20509" y="1103"/>
                  <a:pt x="20509" y="2390"/>
                </a:cubicBezTo>
                <a:lnTo>
                  <a:pt x="20509" y="3631"/>
                </a:lnTo>
                <a:lnTo>
                  <a:pt x="10211" y="3631"/>
                </a:lnTo>
                <a:cubicBezTo>
                  <a:pt x="8924" y="3631"/>
                  <a:pt x="7942" y="4734"/>
                  <a:pt x="7942" y="6020"/>
                </a:cubicBezTo>
                <a:lnTo>
                  <a:pt x="7942" y="15626"/>
                </a:lnTo>
                <a:cubicBezTo>
                  <a:pt x="7942" y="16935"/>
                  <a:pt x="8924" y="18038"/>
                  <a:pt x="10211" y="18038"/>
                </a:cubicBezTo>
                <a:lnTo>
                  <a:pt x="20509" y="18038"/>
                </a:lnTo>
                <a:lnTo>
                  <a:pt x="20509" y="19187"/>
                </a:lnTo>
                <a:close/>
                <a:moveTo>
                  <a:pt x="10211" y="15557"/>
                </a:moveTo>
                <a:lnTo>
                  <a:pt x="21600" y="15557"/>
                </a:lnTo>
                <a:lnTo>
                  <a:pt x="21600" y="5974"/>
                </a:lnTo>
                <a:lnTo>
                  <a:pt x="10211" y="5974"/>
                </a:lnTo>
                <a:lnTo>
                  <a:pt x="10211" y="15557"/>
                </a:lnTo>
                <a:close/>
                <a:moveTo>
                  <a:pt x="14771" y="12592"/>
                </a:moveTo>
                <a:cubicBezTo>
                  <a:pt x="13855" y="12592"/>
                  <a:pt x="13047" y="11811"/>
                  <a:pt x="13047" y="10754"/>
                </a:cubicBezTo>
                <a:cubicBezTo>
                  <a:pt x="13047" y="9789"/>
                  <a:pt x="13789" y="8939"/>
                  <a:pt x="14771" y="8939"/>
                </a:cubicBezTo>
                <a:cubicBezTo>
                  <a:pt x="15753" y="8939"/>
                  <a:pt x="16495" y="9697"/>
                  <a:pt x="16495" y="10754"/>
                </a:cubicBezTo>
                <a:cubicBezTo>
                  <a:pt x="16495" y="11788"/>
                  <a:pt x="15753" y="12592"/>
                  <a:pt x="14771" y="1259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3" name="Google Shape;1303;p191"/>
          <p:cNvSpPr/>
          <p:nvPr/>
        </p:nvSpPr>
        <p:spPr>
          <a:xfrm>
            <a:off x="994919" y="3276719"/>
            <a:ext cx="279018" cy="279018"/>
          </a:xfrm>
          <a:custGeom>
            <a:rect b="b" l="l" r="r" t="t"/>
            <a:pathLst>
              <a:path extrusionOk="0" h="21600" w="21600">
                <a:moveTo>
                  <a:pt x="0" y="2415"/>
                </a:moveTo>
                <a:lnTo>
                  <a:pt x="0" y="19185"/>
                </a:lnTo>
                <a:cubicBezTo>
                  <a:pt x="0" y="20496"/>
                  <a:pt x="1034" y="21600"/>
                  <a:pt x="2390" y="21600"/>
                </a:cubicBezTo>
                <a:lnTo>
                  <a:pt x="19187" y="21600"/>
                </a:lnTo>
                <a:cubicBezTo>
                  <a:pt x="20497" y="21600"/>
                  <a:pt x="21600" y="20496"/>
                  <a:pt x="21600" y="19185"/>
                </a:cubicBezTo>
                <a:lnTo>
                  <a:pt x="21600" y="2415"/>
                </a:lnTo>
                <a:cubicBezTo>
                  <a:pt x="21600" y="1104"/>
                  <a:pt x="20497" y="0"/>
                  <a:pt x="19187" y="0"/>
                </a:cubicBezTo>
                <a:lnTo>
                  <a:pt x="2459" y="0"/>
                </a:lnTo>
                <a:cubicBezTo>
                  <a:pt x="1103" y="0"/>
                  <a:pt x="0" y="1035"/>
                  <a:pt x="0" y="2415"/>
                </a:cubicBezTo>
                <a:close/>
                <a:moveTo>
                  <a:pt x="14454" y="7200"/>
                </a:moveTo>
                <a:cubicBezTo>
                  <a:pt x="14454" y="9224"/>
                  <a:pt x="12822" y="10835"/>
                  <a:pt x="10823" y="10835"/>
                </a:cubicBezTo>
                <a:cubicBezTo>
                  <a:pt x="8801" y="10835"/>
                  <a:pt x="7192" y="9201"/>
                  <a:pt x="7192" y="7200"/>
                </a:cubicBezTo>
                <a:cubicBezTo>
                  <a:pt x="7192" y="5176"/>
                  <a:pt x="8801" y="3565"/>
                  <a:pt x="10823" y="3565"/>
                </a:cubicBezTo>
                <a:cubicBezTo>
                  <a:pt x="12822" y="3565"/>
                  <a:pt x="14454" y="5199"/>
                  <a:pt x="14454" y="7200"/>
                </a:cubicBezTo>
                <a:close/>
                <a:moveTo>
                  <a:pt x="3631" y="16792"/>
                </a:moveTo>
                <a:cubicBezTo>
                  <a:pt x="3631" y="14423"/>
                  <a:pt x="8410" y="13112"/>
                  <a:pt x="10823" y="13112"/>
                </a:cubicBezTo>
                <a:cubicBezTo>
                  <a:pt x="13213" y="13112"/>
                  <a:pt x="18038" y="14423"/>
                  <a:pt x="18038" y="16792"/>
                </a:cubicBezTo>
                <a:lnTo>
                  <a:pt x="18038" y="18035"/>
                </a:lnTo>
                <a:lnTo>
                  <a:pt x="3631" y="18035"/>
                </a:lnTo>
                <a:lnTo>
                  <a:pt x="3631" y="167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4" name="Google Shape;1304;p191"/>
          <p:cNvSpPr/>
          <p:nvPr/>
        </p:nvSpPr>
        <p:spPr>
          <a:xfrm>
            <a:off x="964749" y="3884853"/>
            <a:ext cx="313146" cy="327402"/>
          </a:xfrm>
          <a:custGeom>
            <a:rect b="b" l="l" r="r" t="t"/>
            <a:pathLst>
              <a:path extrusionOk="0" h="21600" w="21600">
                <a:moveTo>
                  <a:pt x="10728" y="8259"/>
                </a:moveTo>
                <a:lnTo>
                  <a:pt x="12878" y="8259"/>
                </a:lnTo>
                <a:lnTo>
                  <a:pt x="12878" y="5160"/>
                </a:lnTo>
                <a:lnTo>
                  <a:pt x="16113" y="5160"/>
                </a:lnTo>
                <a:lnTo>
                  <a:pt x="16113" y="3100"/>
                </a:lnTo>
                <a:lnTo>
                  <a:pt x="12878" y="3100"/>
                </a:lnTo>
                <a:lnTo>
                  <a:pt x="12878" y="0"/>
                </a:lnTo>
                <a:lnTo>
                  <a:pt x="10728" y="0"/>
                </a:lnTo>
                <a:lnTo>
                  <a:pt x="10728" y="3100"/>
                </a:lnTo>
                <a:lnTo>
                  <a:pt x="7493" y="3100"/>
                </a:lnTo>
                <a:lnTo>
                  <a:pt x="7493" y="5160"/>
                </a:lnTo>
                <a:lnTo>
                  <a:pt x="10728" y="5160"/>
                </a:lnTo>
                <a:lnTo>
                  <a:pt x="10728" y="8259"/>
                </a:lnTo>
                <a:close/>
                <a:moveTo>
                  <a:pt x="6470" y="17500"/>
                </a:moveTo>
                <a:cubicBezTo>
                  <a:pt x="5303" y="17500"/>
                  <a:pt x="4320" y="18461"/>
                  <a:pt x="4320" y="19560"/>
                </a:cubicBezTo>
                <a:cubicBezTo>
                  <a:pt x="4320" y="20678"/>
                  <a:pt x="5241" y="21600"/>
                  <a:pt x="6470" y="21600"/>
                </a:cubicBezTo>
                <a:cubicBezTo>
                  <a:pt x="7678" y="21600"/>
                  <a:pt x="8599" y="20678"/>
                  <a:pt x="8599" y="19560"/>
                </a:cubicBezTo>
                <a:cubicBezTo>
                  <a:pt x="8599" y="18461"/>
                  <a:pt x="7616" y="17500"/>
                  <a:pt x="6470" y="17500"/>
                </a:cubicBezTo>
                <a:close/>
                <a:moveTo>
                  <a:pt x="17157" y="17500"/>
                </a:moveTo>
                <a:cubicBezTo>
                  <a:pt x="15990" y="17500"/>
                  <a:pt x="15007" y="18461"/>
                  <a:pt x="15007" y="19560"/>
                </a:cubicBezTo>
                <a:cubicBezTo>
                  <a:pt x="15007" y="20678"/>
                  <a:pt x="15929" y="21600"/>
                  <a:pt x="17157" y="21600"/>
                </a:cubicBezTo>
                <a:cubicBezTo>
                  <a:pt x="18365" y="21600"/>
                  <a:pt x="19286" y="20678"/>
                  <a:pt x="19286" y="19560"/>
                </a:cubicBezTo>
                <a:cubicBezTo>
                  <a:pt x="19286" y="18461"/>
                  <a:pt x="18304" y="17500"/>
                  <a:pt x="17157" y="17500"/>
                </a:cubicBezTo>
                <a:close/>
                <a:moveTo>
                  <a:pt x="6634" y="14184"/>
                </a:moveTo>
                <a:lnTo>
                  <a:pt x="6695" y="14066"/>
                </a:lnTo>
                <a:lnTo>
                  <a:pt x="7678" y="12419"/>
                </a:lnTo>
                <a:lnTo>
                  <a:pt x="15601" y="12419"/>
                </a:lnTo>
                <a:cubicBezTo>
                  <a:pt x="16400" y="12419"/>
                  <a:pt x="17096" y="11967"/>
                  <a:pt x="17444" y="11359"/>
                </a:cubicBezTo>
                <a:lnTo>
                  <a:pt x="21600" y="4159"/>
                </a:lnTo>
                <a:lnTo>
                  <a:pt x="19757" y="3159"/>
                </a:lnTo>
                <a:lnTo>
                  <a:pt x="18590" y="5219"/>
                </a:lnTo>
                <a:lnTo>
                  <a:pt x="15642" y="10359"/>
                </a:lnTo>
                <a:lnTo>
                  <a:pt x="8087" y="10359"/>
                </a:lnTo>
                <a:lnTo>
                  <a:pt x="7964" y="10084"/>
                </a:lnTo>
                <a:lnTo>
                  <a:pt x="5589" y="5219"/>
                </a:lnTo>
                <a:lnTo>
                  <a:pt x="4545" y="3159"/>
                </a:lnTo>
                <a:lnTo>
                  <a:pt x="3583" y="1118"/>
                </a:lnTo>
                <a:lnTo>
                  <a:pt x="0" y="1118"/>
                </a:lnTo>
                <a:lnTo>
                  <a:pt x="0" y="3159"/>
                </a:lnTo>
                <a:lnTo>
                  <a:pt x="2129" y="3159"/>
                </a:lnTo>
                <a:lnTo>
                  <a:pt x="5999" y="10967"/>
                </a:lnTo>
                <a:lnTo>
                  <a:pt x="4545" y="13458"/>
                </a:lnTo>
                <a:cubicBezTo>
                  <a:pt x="4381" y="13733"/>
                  <a:pt x="4259" y="14066"/>
                  <a:pt x="4259" y="14459"/>
                </a:cubicBezTo>
                <a:cubicBezTo>
                  <a:pt x="4259" y="15557"/>
                  <a:pt x="5241" y="16499"/>
                  <a:pt x="6408" y="16499"/>
                </a:cubicBezTo>
                <a:lnTo>
                  <a:pt x="19225" y="16499"/>
                </a:lnTo>
                <a:lnTo>
                  <a:pt x="19225" y="14459"/>
                </a:lnTo>
                <a:lnTo>
                  <a:pt x="6859" y="14459"/>
                </a:lnTo>
                <a:cubicBezTo>
                  <a:pt x="6756" y="14400"/>
                  <a:pt x="6634" y="14282"/>
                  <a:pt x="6634" y="1418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5" name="Google Shape;1305;p191"/>
          <p:cNvSpPr/>
          <p:nvPr/>
        </p:nvSpPr>
        <p:spPr>
          <a:xfrm>
            <a:off x="1826573" y="2627922"/>
            <a:ext cx="310392" cy="310392"/>
          </a:xfrm>
          <a:custGeom>
            <a:rect b="b" l="l" r="r" t="t"/>
            <a:pathLst>
              <a:path extrusionOk="0" h="21600" w="2160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6" name="Google Shape;1306;p191"/>
          <p:cNvSpPr/>
          <p:nvPr/>
        </p:nvSpPr>
        <p:spPr>
          <a:xfrm>
            <a:off x="1810831" y="3276719"/>
            <a:ext cx="342090" cy="279018"/>
          </a:xfrm>
          <a:custGeom>
            <a:rect b="b" l="l" r="r" t="t"/>
            <a:pathLst>
              <a:path extrusionOk="0" h="21600" w="2160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7" name="Google Shape;1307;p191"/>
          <p:cNvSpPr/>
          <p:nvPr/>
        </p:nvSpPr>
        <p:spPr>
          <a:xfrm>
            <a:off x="1842314" y="3933223"/>
            <a:ext cx="279018" cy="279018"/>
          </a:xfrm>
          <a:custGeom>
            <a:rect b="b" l="l" r="r" t="t"/>
            <a:pathLst>
              <a:path extrusionOk="0" h="21600" w="21600">
                <a:moveTo>
                  <a:pt x="19208" y="0"/>
                </a:moveTo>
                <a:lnTo>
                  <a:pt x="2392" y="0"/>
                </a:lnTo>
                <a:cubicBezTo>
                  <a:pt x="1081" y="0"/>
                  <a:pt x="0" y="1103"/>
                  <a:pt x="0" y="2413"/>
                </a:cubicBezTo>
                <a:lnTo>
                  <a:pt x="0" y="19187"/>
                </a:lnTo>
                <a:cubicBezTo>
                  <a:pt x="0" y="20497"/>
                  <a:pt x="1081" y="21600"/>
                  <a:pt x="2392" y="21600"/>
                </a:cubicBezTo>
                <a:lnTo>
                  <a:pt x="19208" y="21600"/>
                </a:lnTo>
                <a:cubicBezTo>
                  <a:pt x="20496" y="21600"/>
                  <a:pt x="21600" y="20497"/>
                  <a:pt x="21600" y="19187"/>
                </a:cubicBezTo>
                <a:lnTo>
                  <a:pt x="21600" y="2413"/>
                </a:lnTo>
                <a:cubicBezTo>
                  <a:pt x="21600" y="1103"/>
                  <a:pt x="20496" y="0"/>
                  <a:pt x="19208" y="0"/>
                </a:cubicBezTo>
                <a:close/>
                <a:moveTo>
                  <a:pt x="7200" y="16866"/>
                </a:moveTo>
                <a:lnTo>
                  <a:pt x="4785" y="16866"/>
                </a:lnTo>
                <a:lnTo>
                  <a:pt x="4785" y="8433"/>
                </a:lnTo>
                <a:lnTo>
                  <a:pt x="7200" y="8433"/>
                </a:lnTo>
                <a:lnTo>
                  <a:pt x="7200" y="16866"/>
                </a:lnTo>
                <a:close/>
                <a:moveTo>
                  <a:pt x="12008" y="16866"/>
                </a:moveTo>
                <a:lnTo>
                  <a:pt x="9592" y="16866"/>
                </a:lnTo>
                <a:lnTo>
                  <a:pt x="9592" y="4871"/>
                </a:lnTo>
                <a:lnTo>
                  <a:pt x="12008" y="4871"/>
                </a:lnTo>
                <a:lnTo>
                  <a:pt x="12008" y="16866"/>
                </a:lnTo>
                <a:close/>
                <a:moveTo>
                  <a:pt x="16792" y="16866"/>
                </a:moveTo>
                <a:lnTo>
                  <a:pt x="14400" y="16866"/>
                </a:lnTo>
                <a:lnTo>
                  <a:pt x="14400" y="12064"/>
                </a:lnTo>
                <a:lnTo>
                  <a:pt x="16792" y="12064"/>
                </a:lnTo>
                <a:lnTo>
                  <a:pt x="16792" y="1686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8" name="Google Shape;1308;p191"/>
          <p:cNvSpPr/>
          <p:nvPr/>
        </p:nvSpPr>
        <p:spPr>
          <a:xfrm>
            <a:off x="1838377" y="1977055"/>
            <a:ext cx="311850" cy="374160"/>
          </a:xfrm>
          <a:custGeom>
            <a:rect b="b" l="l" r="r" t="t"/>
            <a:pathLst>
              <a:path extrusionOk="0" h="21553" w="2160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09" name="Google Shape;1309;p191"/>
          <p:cNvSpPr/>
          <p:nvPr/>
        </p:nvSpPr>
        <p:spPr>
          <a:xfrm>
            <a:off x="7009314" y="3245388"/>
            <a:ext cx="310392" cy="310392"/>
          </a:xfrm>
          <a:custGeom>
            <a:rect b="b" l="l" r="r" t="t"/>
            <a:pathLst>
              <a:path extrusionOk="0" h="21600" w="21600">
                <a:moveTo>
                  <a:pt x="10800" y="0"/>
                </a:moveTo>
                <a:cubicBezTo>
                  <a:pt x="4841" y="0"/>
                  <a:pt x="0" y="4846"/>
                  <a:pt x="0" y="10810"/>
                </a:cubicBezTo>
                <a:cubicBezTo>
                  <a:pt x="0" y="16754"/>
                  <a:pt x="4841" y="21600"/>
                  <a:pt x="10800" y="21600"/>
                </a:cubicBezTo>
                <a:cubicBezTo>
                  <a:pt x="16759" y="21600"/>
                  <a:pt x="21600" y="16754"/>
                  <a:pt x="21600" y="10810"/>
                </a:cubicBezTo>
                <a:cubicBezTo>
                  <a:pt x="21600" y="4846"/>
                  <a:pt x="16821" y="0"/>
                  <a:pt x="10800" y="0"/>
                </a:cubicBezTo>
                <a:close/>
                <a:moveTo>
                  <a:pt x="18331" y="6482"/>
                </a:moveTo>
                <a:lnTo>
                  <a:pt x="15124" y="6482"/>
                </a:lnTo>
                <a:cubicBezTo>
                  <a:pt x="14772" y="5136"/>
                  <a:pt x="14297" y="3852"/>
                  <a:pt x="13593" y="2630"/>
                </a:cubicBezTo>
                <a:cubicBezTo>
                  <a:pt x="15579" y="3334"/>
                  <a:pt x="17276" y="4742"/>
                  <a:pt x="18331" y="6482"/>
                </a:cubicBezTo>
                <a:close/>
                <a:moveTo>
                  <a:pt x="10800" y="2216"/>
                </a:moveTo>
                <a:cubicBezTo>
                  <a:pt x="11669" y="3500"/>
                  <a:pt x="12372" y="4970"/>
                  <a:pt x="12848" y="6482"/>
                </a:cubicBezTo>
                <a:lnTo>
                  <a:pt x="8690" y="6482"/>
                </a:lnTo>
                <a:cubicBezTo>
                  <a:pt x="9228" y="4970"/>
                  <a:pt x="9931" y="3500"/>
                  <a:pt x="10800" y="2216"/>
                </a:cubicBezTo>
                <a:close/>
                <a:moveTo>
                  <a:pt x="2441" y="13026"/>
                </a:moveTo>
                <a:cubicBezTo>
                  <a:pt x="2276" y="12322"/>
                  <a:pt x="2152" y="11639"/>
                  <a:pt x="2152" y="10872"/>
                </a:cubicBezTo>
                <a:cubicBezTo>
                  <a:pt x="2152" y="10106"/>
                  <a:pt x="2276" y="9402"/>
                  <a:pt x="2441" y="8698"/>
                </a:cubicBezTo>
                <a:lnTo>
                  <a:pt x="6124" y="8698"/>
                </a:lnTo>
                <a:cubicBezTo>
                  <a:pt x="6062" y="9402"/>
                  <a:pt x="5959" y="10106"/>
                  <a:pt x="5959" y="10872"/>
                </a:cubicBezTo>
                <a:cubicBezTo>
                  <a:pt x="5959" y="11639"/>
                  <a:pt x="6021" y="12322"/>
                  <a:pt x="6124" y="13026"/>
                </a:cubicBezTo>
                <a:lnTo>
                  <a:pt x="2441" y="13026"/>
                </a:lnTo>
                <a:close/>
                <a:moveTo>
                  <a:pt x="3331" y="15180"/>
                </a:moveTo>
                <a:lnTo>
                  <a:pt x="6538" y="15180"/>
                </a:lnTo>
                <a:cubicBezTo>
                  <a:pt x="6890" y="16526"/>
                  <a:pt x="7366" y="17810"/>
                  <a:pt x="8048" y="19032"/>
                </a:cubicBezTo>
                <a:cubicBezTo>
                  <a:pt x="6021" y="18328"/>
                  <a:pt x="4386" y="16920"/>
                  <a:pt x="3331" y="15180"/>
                </a:cubicBezTo>
                <a:close/>
                <a:moveTo>
                  <a:pt x="6538" y="6482"/>
                </a:moveTo>
                <a:lnTo>
                  <a:pt x="3331" y="6482"/>
                </a:lnTo>
                <a:cubicBezTo>
                  <a:pt x="4386" y="4680"/>
                  <a:pt x="6021" y="3334"/>
                  <a:pt x="8007" y="2630"/>
                </a:cubicBezTo>
                <a:cubicBezTo>
                  <a:pt x="7366" y="3852"/>
                  <a:pt x="6890" y="5136"/>
                  <a:pt x="6538" y="6482"/>
                </a:cubicBezTo>
                <a:close/>
                <a:moveTo>
                  <a:pt x="10800" y="19446"/>
                </a:moveTo>
                <a:cubicBezTo>
                  <a:pt x="9931" y="18162"/>
                  <a:pt x="9228" y="16692"/>
                  <a:pt x="8752" y="15180"/>
                </a:cubicBezTo>
                <a:lnTo>
                  <a:pt x="12910" y="15180"/>
                </a:lnTo>
                <a:cubicBezTo>
                  <a:pt x="12434" y="16692"/>
                  <a:pt x="11731" y="18162"/>
                  <a:pt x="10800" y="19446"/>
                </a:cubicBezTo>
                <a:close/>
                <a:moveTo>
                  <a:pt x="13366" y="13026"/>
                </a:moveTo>
                <a:lnTo>
                  <a:pt x="8297" y="13026"/>
                </a:lnTo>
                <a:cubicBezTo>
                  <a:pt x="8172" y="12322"/>
                  <a:pt x="8110" y="11639"/>
                  <a:pt x="8110" y="10872"/>
                </a:cubicBezTo>
                <a:cubicBezTo>
                  <a:pt x="8110" y="10106"/>
                  <a:pt x="8172" y="9402"/>
                  <a:pt x="8297" y="8698"/>
                </a:cubicBezTo>
                <a:lnTo>
                  <a:pt x="13366" y="8698"/>
                </a:lnTo>
                <a:cubicBezTo>
                  <a:pt x="13490" y="9402"/>
                  <a:pt x="13552" y="10106"/>
                  <a:pt x="13552" y="10872"/>
                </a:cubicBezTo>
                <a:cubicBezTo>
                  <a:pt x="13552" y="11577"/>
                  <a:pt x="13428" y="12281"/>
                  <a:pt x="13366" y="13026"/>
                </a:cubicBezTo>
                <a:close/>
                <a:moveTo>
                  <a:pt x="13593" y="19032"/>
                </a:moveTo>
                <a:cubicBezTo>
                  <a:pt x="14255" y="17810"/>
                  <a:pt x="14772" y="16526"/>
                  <a:pt x="15124" y="15180"/>
                </a:cubicBezTo>
                <a:lnTo>
                  <a:pt x="18331" y="15180"/>
                </a:lnTo>
                <a:cubicBezTo>
                  <a:pt x="17276" y="16920"/>
                  <a:pt x="15579" y="18328"/>
                  <a:pt x="13593" y="19032"/>
                </a:cubicBezTo>
                <a:close/>
                <a:moveTo>
                  <a:pt x="15538" y="13026"/>
                </a:moveTo>
                <a:cubicBezTo>
                  <a:pt x="15579" y="12322"/>
                  <a:pt x="15703" y="11639"/>
                  <a:pt x="15703" y="10872"/>
                </a:cubicBezTo>
                <a:cubicBezTo>
                  <a:pt x="15703" y="10106"/>
                  <a:pt x="15641" y="9402"/>
                  <a:pt x="15538" y="8698"/>
                </a:cubicBezTo>
                <a:lnTo>
                  <a:pt x="19200" y="8698"/>
                </a:lnTo>
                <a:cubicBezTo>
                  <a:pt x="19386" y="9402"/>
                  <a:pt x="19510" y="10106"/>
                  <a:pt x="19510" y="10872"/>
                </a:cubicBezTo>
                <a:cubicBezTo>
                  <a:pt x="19510" y="11639"/>
                  <a:pt x="19386" y="12322"/>
                  <a:pt x="19200" y="13026"/>
                </a:cubicBezTo>
                <a:lnTo>
                  <a:pt x="15538" y="1302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0" name="Google Shape;1310;p191"/>
          <p:cNvSpPr/>
          <p:nvPr/>
        </p:nvSpPr>
        <p:spPr>
          <a:xfrm>
            <a:off x="7009314" y="2657786"/>
            <a:ext cx="311091" cy="280530"/>
          </a:xfrm>
          <a:custGeom>
            <a:rect b="b" l="l" r="r" t="t"/>
            <a:pathLst>
              <a:path extrusionOk="0" h="21600" w="21540">
                <a:moveTo>
                  <a:pt x="18340" y="6008"/>
                </a:moveTo>
                <a:lnTo>
                  <a:pt x="3260" y="6008"/>
                </a:lnTo>
                <a:cubicBezTo>
                  <a:pt x="1444" y="6008"/>
                  <a:pt x="0" y="7636"/>
                  <a:pt x="0" y="9631"/>
                </a:cubicBezTo>
                <a:lnTo>
                  <a:pt x="0" y="16808"/>
                </a:lnTo>
                <a:lnTo>
                  <a:pt x="4312" y="16808"/>
                </a:lnTo>
                <a:lnTo>
                  <a:pt x="4312" y="21600"/>
                </a:lnTo>
                <a:lnTo>
                  <a:pt x="17226" y="21600"/>
                </a:lnTo>
                <a:lnTo>
                  <a:pt x="17226" y="16808"/>
                </a:lnTo>
                <a:lnTo>
                  <a:pt x="21538" y="16808"/>
                </a:lnTo>
                <a:lnTo>
                  <a:pt x="21538" y="9631"/>
                </a:lnTo>
                <a:cubicBezTo>
                  <a:pt x="21600" y="7636"/>
                  <a:pt x="20135" y="6008"/>
                  <a:pt x="18340" y="6008"/>
                </a:cubicBezTo>
                <a:close/>
                <a:moveTo>
                  <a:pt x="15081" y="19215"/>
                </a:moveTo>
                <a:lnTo>
                  <a:pt x="6457" y="19215"/>
                </a:lnTo>
                <a:lnTo>
                  <a:pt x="6457" y="13185"/>
                </a:lnTo>
                <a:lnTo>
                  <a:pt x="15081" y="13185"/>
                </a:lnTo>
                <a:lnTo>
                  <a:pt x="15081" y="19215"/>
                </a:lnTo>
                <a:close/>
                <a:moveTo>
                  <a:pt x="18340" y="10800"/>
                </a:moveTo>
                <a:cubicBezTo>
                  <a:pt x="17763" y="10800"/>
                  <a:pt x="17226" y="10273"/>
                  <a:pt x="17226" y="9562"/>
                </a:cubicBezTo>
                <a:cubicBezTo>
                  <a:pt x="17226" y="8851"/>
                  <a:pt x="17701" y="8346"/>
                  <a:pt x="18340" y="8346"/>
                </a:cubicBezTo>
                <a:cubicBezTo>
                  <a:pt x="18980" y="8346"/>
                  <a:pt x="19454" y="8851"/>
                  <a:pt x="19454" y="9562"/>
                </a:cubicBezTo>
                <a:cubicBezTo>
                  <a:pt x="19454" y="10273"/>
                  <a:pt x="18918" y="10800"/>
                  <a:pt x="18340" y="10800"/>
                </a:cubicBezTo>
                <a:close/>
                <a:moveTo>
                  <a:pt x="17226" y="0"/>
                </a:moveTo>
                <a:lnTo>
                  <a:pt x="4312" y="0"/>
                </a:lnTo>
                <a:lnTo>
                  <a:pt x="4312" y="4792"/>
                </a:lnTo>
                <a:lnTo>
                  <a:pt x="17226" y="4792"/>
                </a:lnTo>
                <a:lnTo>
                  <a:pt x="17226"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1" name="Google Shape;1311;p191"/>
          <p:cNvSpPr/>
          <p:nvPr/>
        </p:nvSpPr>
        <p:spPr>
          <a:xfrm>
            <a:off x="6996196" y="3901893"/>
            <a:ext cx="311077" cy="310392"/>
          </a:xfrm>
          <a:custGeom>
            <a:rect b="b" l="l" r="r" t="t"/>
            <a:pathLst>
              <a:path extrusionOk="0" h="21600" w="21539">
                <a:moveTo>
                  <a:pt x="10769" y="0"/>
                </a:moveTo>
                <a:cubicBezTo>
                  <a:pt x="4828" y="0"/>
                  <a:pt x="0" y="4841"/>
                  <a:pt x="0" y="10800"/>
                </a:cubicBezTo>
                <a:cubicBezTo>
                  <a:pt x="0" y="16759"/>
                  <a:pt x="4828" y="21600"/>
                  <a:pt x="10769" y="21600"/>
                </a:cubicBezTo>
                <a:cubicBezTo>
                  <a:pt x="16711" y="21600"/>
                  <a:pt x="21538" y="16759"/>
                  <a:pt x="21538" y="10800"/>
                </a:cubicBezTo>
                <a:cubicBezTo>
                  <a:pt x="21600" y="4841"/>
                  <a:pt x="16752" y="0"/>
                  <a:pt x="10769" y="0"/>
                </a:cubicBezTo>
                <a:close/>
                <a:moveTo>
                  <a:pt x="10831" y="19448"/>
                </a:moveTo>
                <a:cubicBezTo>
                  <a:pt x="6045" y="19448"/>
                  <a:pt x="2207" y="15600"/>
                  <a:pt x="2207" y="10800"/>
                </a:cubicBezTo>
                <a:cubicBezTo>
                  <a:pt x="2207" y="6021"/>
                  <a:pt x="6045" y="2152"/>
                  <a:pt x="10831" y="2152"/>
                </a:cubicBezTo>
                <a:cubicBezTo>
                  <a:pt x="15597" y="2152"/>
                  <a:pt x="19434" y="6000"/>
                  <a:pt x="19434" y="10800"/>
                </a:cubicBezTo>
                <a:cubicBezTo>
                  <a:pt x="19434" y="15579"/>
                  <a:pt x="15535" y="19448"/>
                  <a:pt x="10831" y="19448"/>
                </a:cubicBezTo>
                <a:close/>
                <a:moveTo>
                  <a:pt x="9717" y="5359"/>
                </a:moveTo>
                <a:lnTo>
                  <a:pt x="9717" y="11855"/>
                </a:lnTo>
                <a:lnTo>
                  <a:pt x="15370" y="15228"/>
                </a:lnTo>
                <a:lnTo>
                  <a:pt x="16174" y="13883"/>
                </a:lnTo>
                <a:lnTo>
                  <a:pt x="11347" y="11028"/>
                </a:lnTo>
                <a:lnTo>
                  <a:pt x="11347" y="5359"/>
                </a:lnTo>
                <a:lnTo>
                  <a:pt x="9717" y="535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2" name="Google Shape;1312;p191"/>
          <p:cNvSpPr/>
          <p:nvPr/>
        </p:nvSpPr>
        <p:spPr>
          <a:xfrm>
            <a:off x="7039484" y="2106100"/>
            <a:ext cx="280530" cy="248832"/>
          </a:xfrm>
          <a:custGeom>
            <a:rect b="b" l="l" r="r" t="t"/>
            <a:pathLst>
              <a:path extrusionOk="0" h="21600" w="2160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3" name="Google Shape;1313;p191"/>
          <p:cNvSpPr/>
          <p:nvPr/>
        </p:nvSpPr>
        <p:spPr>
          <a:xfrm>
            <a:off x="7040796" y="1419691"/>
            <a:ext cx="280530" cy="342090"/>
          </a:xfrm>
          <a:custGeom>
            <a:rect b="b" l="l" r="r" t="t"/>
            <a:pathLst>
              <a:path extrusionOk="0" h="21600" w="21600">
                <a:moveTo>
                  <a:pt x="10743" y="0"/>
                </a:moveTo>
                <a:lnTo>
                  <a:pt x="0" y="3929"/>
                </a:lnTo>
                <a:lnTo>
                  <a:pt x="0" y="9813"/>
                </a:lnTo>
                <a:cubicBezTo>
                  <a:pt x="0" y="15284"/>
                  <a:pt x="4604" y="20378"/>
                  <a:pt x="10789" y="21600"/>
                </a:cubicBezTo>
                <a:cubicBezTo>
                  <a:pt x="16996" y="20378"/>
                  <a:pt x="21600" y="15284"/>
                  <a:pt x="21600" y="9813"/>
                </a:cubicBezTo>
                <a:lnTo>
                  <a:pt x="21600" y="3929"/>
                </a:lnTo>
                <a:lnTo>
                  <a:pt x="10743" y="0"/>
                </a:lnTo>
                <a:close/>
                <a:moveTo>
                  <a:pt x="8338" y="15716"/>
                </a:moveTo>
                <a:lnTo>
                  <a:pt x="3550" y="11787"/>
                </a:lnTo>
                <a:lnTo>
                  <a:pt x="5245" y="10396"/>
                </a:lnTo>
                <a:lnTo>
                  <a:pt x="8338" y="12952"/>
                </a:lnTo>
                <a:lnTo>
                  <a:pt x="16240" y="6486"/>
                </a:lnTo>
                <a:lnTo>
                  <a:pt x="17912" y="7858"/>
                </a:lnTo>
                <a:lnTo>
                  <a:pt x="8338" y="1571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4" name="Google Shape;1314;p191"/>
          <p:cNvSpPr/>
          <p:nvPr/>
        </p:nvSpPr>
        <p:spPr>
          <a:xfrm>
            <a:off x="7876385" y="2134959"/>
            <a:ext cx="279018" cy="155736"/>
          </a:xfrm>
          <a:custGeom>
            <a:rect b="b" l="l" r="r" t="t"/>
            <a:pathLst>
              <a:path extrusionOk="0" h="21600" w="21600">
                <a:moveTo>
                  <a:pt x="0" y="13001"/>
                </a:moveTo>
                <a:lnTo>
                  <a:pt x="2413" y="13001"/>
                </a:lnTo>
                <a:lnTo>
                  <a:pt x="2413" y="8722"/>
                </a:lnTo>
                <a:lnTo>
                  <a:pt x="0" y="8722"/>
                </a:lnTo>
                <a:lnTo>
                  <a:pt x="0" y="13001"/>
                </a:lnTo>
                <a:close/>
                <a:moveTo>
                  <a:pt x="0" y="21600"/>
                </a:moveTo>
                <a:lnTo>
                  <a:pt x="2413" y="21600"/>
                </a:lnTo>
                <a:lnTo>
                  <a:pt x="2413" y="17321"/>
                </a:lnTo>
                <a:lnTo>
                  <a:pt x="0" y="17321"/>
                </a:lnTo>
                <a:lnTo>
                  <a:pt x="0" y="21600"/>
                </a:lnTo>
                <a:close/>
                <a:moveTo>
                  <a:pt x="0" y="4320"/>
                </a:moveTo>
                <a:lnTo>
                  <a:pt x="2413" y="4320"/>
                </a:lnTo>
                <a:lnTo>
                  <a:pt x="2413" y="0"/>
                </a:lnTo>
                <a:lnTo>
                  <a:pt x="0" y="0"/>
                </a:lnTo>
                <a:lnTo>
                  <a:pt x="0" y="4320"/>
                </a:lnTo>
                <a:close/>
                <a:moveTo>
                  <a:pt x="4803" y="13001"/>
                </a:moveTo>
                <a:lnTo>
                  <a:pt x="21600" y="13001"/>
                </a:lnTo>
                <a:lnTo>
                  <a:pt x="21600" y="8722"/>
                </a:lnTo>
                <a:lnTo>
                  <a:pt x="4803" y="8722"/>
                </a:lnTo>
                <a:lnTo>
                  <a:pt x="4803" y="13001"/>
                </a:lnTo>
                <a:close/>
                <a:moveTo>
                  <a:pt x="4803" y="21600"/>
                </a:moveTo>
                <a:lnTo>
                  <a:pt x="21600" y="21600"/>
                </a:lnTo>
                <a:lnTo>
                  <a:pt x="21600" y="17321"/>
                </a:lnTo>
                <a:lnTo>
                  <a:pt x="4803" y="17321"/>
                </a:lnTo>
                <a:lnTo>
                  <a:pt x="4803" y="21600"/>
                </a:lnTo>
                <a:close/>
                <a:moveTo>
                  <a:pt x="4803" y="0"/>
                </a:moveTo>
                <a:lnTo>
                  <a:pt x="4803" y="4320"/>
                </a:lnTo>
                <a:lnTo>
                  <a:pt x="21600" y="4320"/>
                </a:lnTo>
                <a:lnTo>
                  <a:pt x="21600" y="0"/>
                </a:lnTo>
                <a:lnTo>
                  <a:pt x="4803"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5" name="Google Shape;1315;p191"/>
          <p:cNvSpPr/>
          <p:nvPr/>
        </p:nvSpPr>
        <p:spPr>
          <a:xfrm>
            <a:off x="7859331" y="1418381"/>
            <a:ext cx="311850" cy="311850"/>
          </a:xfrm>
          <a:custGeom>
            <a:rect b="b" l="l" r="r" t="t"/>
            <a:pathLst>
              <a:path extrusionOk="0" h="21600" w="2160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6" name="Google Shape;1316;p191"/>
          <p:cNvSpPr/>
          <p:nvPr/>
        </p:nvSpPr>
        <p:spPr>
          <a:xfrm>
            <a:off x="7876385" y="3245388"/>
            <a:ext cx="281772" cy="310392"/>
          </a:xfrm>
          <a:custGeom>
            <a:rect b="b" l="l" r="r" t="t"/>
            <a:pathLst>
              <a:path extrusionOk="0" h="21600" w="2160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7" name="Google Shape;1317;p191"/>
          <p:cNvSpPr/>
          <p:nvPr/>
        </p:nvSpPr>
        <p:spPr>
          <a:xfrm>
            <a:off x="7876385" y="2719530"/>
            <a:ext cx="279018" cy="218754"/>
          </a:xfrm>
          <a:custGeom>
            <a:rect b="b" l="l" r="r" t="t"/>
            <a:pathLst>
              <a:path extrusionOk="0" h="21600" w="21600">
                <a:moveTo>
                  <a:pt x="4803" y="9299"/>
                </a:moveTo>
                <a:lnTo>
                  <a:pt x="0" y="15450"/>
                </a:lnTo>
                <a:lnTo>
                  <a:pt x="4803" y="21600"/>
                </a:lnTo>
                <a:lnTo>
                  <a:pt x="4803" y="16950"/>
                </a:lnTo>
                <a:lnTo>
                  <a:pt x="13236" y="16950"/>
                </a:lnTo>
                <a:lnTo>
                  <a:pt x="13236" y="13860"/>
                </a:lnTo>
                <a:lnTo>
                  <a:pt x="4803" y="13860"/>
                </a:lnTo>
                <a:lnTo>
                  <a:pt x="4803" y="9299"/>
                </a:lnTo>
                <a:close/>
                <a:moveTo>
                  <a:pt x="21600" y="6150"/>
                </a:moveTo>
                <a:lnTo>
                  <a:pt x="16797" y="0"/>
                </a:lnTo>
                <a:lnTo>
                  <a:pt x="16797" y="4650"/>
                </a:lnTo>
                <a:lnTo>
                  <a:pt x="8364" y="4650"/>
                </a:lnTo>
                <a:lnTo>
                  <a:pt x="8364" y="7740"/>
                </a:lnTo>
                <a:lnTo>
                  <a:pt x="16797" y="7740"/>
                </a:lnTo>
                <a:lnTo>
                  <a:pt x="16797" y="12389"/>
                </a:lnTo>
                <a:lnTo>
                  <a:pt x="21600" y="615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8" name="Google Shape;1318;p191"/>
          <p:cNvSpPr/>
          <p:nvPr/>
        </p:nvSpPr>
        <p:spPr>
          <a:xfrm>
            <a:off x="7865892" y="3916183"/>
            <a:ext cx="310392" cy="296082"/>
          </a:xfrm>
          <a:custGeom>
            <a:rect b="b" l="l" r="r" t="t"/>
            <a:pathLst>
              <a:path extrusionOk="0" h="21600" w="21600">
                <a:moveTo>
                  <a:pt x="19430" y="4542"/>
                </a:moveTo>
                <a:lnTo>
                  <a:pt x="15110" y="4542"/>
                </a:lnTo>
                <a:lnTo>
                  <a:pt x="15110" y="2282"/>
                </a:lnTo>
                <a:cubicBezTo>
                  <a:pt x="15110" y="978"/>
                  <a:pt x="14180" y="0"/>
                  <a:pt x="12960" y="0"/>
                </a:cubicBezTo>
                <a:lnTo>
                  <a:pt x="8640" y="0"/>
                </a:lnTo>
                <a:cubicBezTo>
                  <a:pt x="7420" y="0"/>
                  <a:pt x="6490" y="978"/>
                  <a:pt x="6490" y="2282"/>
                </a:cubicBezTo>
                <a:lnTo>
                  <a:pt x="6490" y="4542"/>
                </a:lnTo>
                <a:lnTo>
                  <a:pt x="2170" y="4542"/>
                </a:lnTo>
                <a:cubicBezTo>
                  <a:pt x="951" y="4542"/>
                  <a:pt x="0" y="5520"/>
                  <a:pt x="0" y="6802"/>
                </a:cubicBezTo>
                <a:lnTo>
                  <a:pt x="0" y="19318"/>
                </a:lnTo>
                <a:cubicBezTo>
                  <a:pt x="0" y="20600"/>
                  <a:pt x="951" y="21600"/>
                  <a:pt x="2170" y="21600"/>
                </a:cubicBezTo>
                <a:lnTo>
                  <a:pt x="19430" y="21600"/>
                </a:lnTo>
                <a:cubicBezTo>
                  <a:pt x="20649" y="21600"/>
                  <a:pt x="21600" y="20600"/>
                  <a:pt x="21600" y="19318"/>
                </a:cubicBezTo>
                <a:lnTo>
                  <a:pt x="21600" y="6802"/>
                </a:lnTo>
                <a:cubicBezTo>
                  <a:pt x="21600" y="5585"/>
                  <a:pt x="20608" y="4542"/>
                  <a:pt x="19430" y="4542"/>
                </a:cubicBezTo>
                <a:close/>
                <a:moveTo>
                  <a:pt x="12960" y="4542"/>
                </a:moveTo>
                <a:lnTo>
                  <a:pt x="8640" y="4542"/>
                </a:lnTo>
                <a:lnTo>
                  <a:pt x="8640" y="2282"/>
                </a:lnTo>
                <a:lnTo>
                  <a:pt x="12960" y="2282"/>
                </a:lnTo>
                <a:lnTo>
                  <a:pt x="12960" y="454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19" name="Google Shape;1319;p191"/>
          <p:cNvSpPr/>
          <p:nvPr/>
        </p:nvSpPr>
        <p:spPr>
          <a:xfrm>
            <a:off x="1820012" y="1418381"/>
            <a:ext cx="347382" cy="204282"/>
          </a:xfrm>
          <a:custGeom>
            <a:rect b="b" l="l" r="r" t="t"/>
            <a:pathLst>
              <a:path extrusionOk="0" h="21600" w="21600">
                <a:moveTo>
                  <a:pt x="6726" y="2141"/>
                </a:moveTo>
                <a:lnTo>
                  <a:pt x="5229" y="0"/>
                </a:lnTo>
                <a:lnTo>
                  <a:pt x="0" y="10769"/>
                </a:lnTo>
                <a:lnTo>
                  <a:pt x="5229" y="21506"/>
                </a:lnTo>
                <a:lnTo>
                  <a:pt x="6726" y="19396"/>
                </a:lnTo>
                <a:lnTo>
                  <a:pt x="2513" y="10769"/>
                </a:lnTo>
                <a:lnTo>
                  <a:pt x="6726" y="2141"/>
                </a:lnTo>
                <a:close/>
                <a:moveTo>
                  <a:pt x="6005" y="12437"/>
                </a:moveTo>
                <a:lnTo>
                  <a:pt x="7927" y="12437"/>
                </a:lnTo>
                <a:lnTo>
                  <a:pt x="7927" y="9163"/>
                </a:lnTo>
                <a:lnTo>
                  <a:pt x="6005" y="9163"/>
                </a:lnTo>
                <a:lnTo>
                  <a:pt x="6005" y="12437"/>
                </a:lnTo>
                <a:close/>
                <a:moveTo>
                  <a:pt x="15650" y="9163"/>
                </a:moveTo>
                <a:lnTo>
                  <a:pt x="13729" y="9163"/>
                </a:lnTo>
                <a:lnTo>
                  <a:pt x="13729" y="12437"/>
                </a:lnTo>
                <a:lnTo>
                  <a:pt x="15650" y="12437"/>
                </a:lnTo>
                <a:lnTo>
                  <a:pt x="15650" y="9163"/>
                </a:lnTo>
                <a:close/>
                <a:moveTo>
                  <a:pt x="9867" y="12437"/>
                </a:moveTo>
                <a:lnTo>
                  <a:pt x="11789" y="12437"/>
                </a:lnTo>
                <a:lnTo>
                  <a:pt x="11789" y="9163"/>
                </a:lnTo>
                <a:lnTo>
                  <a:pt x="9867" y="9163"/>
                </a:lnTo>
                <a:lnTo>
                  <a:pt x="9867" y="12437"/>
                </a:lnTo>
                <a:close/>
                <a:moveTo>
                  <a:pt x="16371" y="94"/>
                </a:moveTo>
                <a:lnTo>
                  <a:pt x="14874" y="2236"/>
                </a:lnTo>
                <a:lnTo>
                  <a:pt x="19087" y="10863"/>
                </a:lnTo>
                <a:lnTo>
                  <a:pt x="14874" y="19459"/>
                </a:lnTo>
                <a:lnTo>
                  <a:pt x="16371" y="21600"/>
                </a:lnTo>
                <a:lnTo>
                  <a:pt x="21600" y="10863"/>
                </a:lnTo>
                <a:lnTo>
                  <a:pt x="16371" y="9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20" name="Google Shape;1320;p191"/>
          <p:cNvSpPr txBox="1"/>
          <p:nvPr/>
        </p:nvSpPr>
        <p:spPr>
          <a:xfrm>
            <a:off x="4824228" y="702550"/>
            <a:ext cx="2043600" cy="34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1100"/>
              <a:buFont typeface="Google Sans"/>
              <a:buNone/>
            </a:pPr>
            <a:r>
              <a:rPr b="0" i="0" lang="en" sz="900" u="none" cap="none" strike="noStrike">
                <a:solidFill>
                  <a:srgbClr val="3C4043"/>
                </a:solidFill>
                <a:latin typeface="Google Sans"/>
                <a:ea typeface="Google Sans"/>
                <a:cs typeface="Google Sans"/>
                <a:sym typeface="Google Sans"/>
              </a:rPr>
              <a:t>All icons are vector objects and can </a:t>
            </a:r>
            <a:br>
              <a:rPr b="0" i="0" lang="en" sz="900" u="none" cap="none" strike="noStrike">
                <a:solidFill>
                  <a:srgbClr val="3C4043"/>
                </a:solidFill>
                <a:latin typeface="Google Sans"/>
                <a:ea typeface="Google Sans"/>
                <a:cs typeface="Google Sans"/>
                <a:sym typeface="Google Sans"/>
              </a:rPr>
            </a:br>
            <a:r>
              <a:rPr b="0" i="0" lang="en" sz="900" u="none" cap="none" strike="noStrike">
                <a:solidFill>
                  <a:srgbClr val="3C4043"/>
                </a:solidFill>
                <a:latin typeface="Google Sans"/>
                <a:ea typeface="Google Sans"/>
                <a:cs typeface="Google Sans"/>
                <a:sym typeface="Google Sans"/>
              </a:rPr>
              <a:t>be recolored using the fill menu.</a:t>
            </a:r>
            <a:endParaRPr sz="300"/>
          </a:p>
        </p:txBody>
      </p:sp>
      <p:pic>
        <p:nvPicPr>
          <p:cNvPr descr="Image" id="1321" name="Google Shape;1321;p191"/>
          <p:cNvPicPr preferRelativeResize="0"/>
          <p:nvPr/>
        </p:nvPicPr>
        <p:blipFill rotWithShape="1">
          <a:blip r:embed="rId3">
            <a:alphaModFix/>
          </a:blip>
          <a:srcRect b="0" l="0" r="0" t="0"/>
          <a:stretch/>
        </p:blipFill>
        <p:spPr>
          <a:xfrm>
            <a:off x="6867826" y="606823"/>
            <a:ext cx="1420840" cy="534340"/>
          </a:xfrm>
          <a:prstGeom prst="rect">
            <a:avLst/>
          </a:prstGeom>
          <a:noFill/>
          <a:ln>
            <a:noFill/>
          </a:ln>
          <a:effectLst>
            <a:outerShdw blurRad="190500" rotWithShape="0">
              <a:srgbClr val="000000">
                <a:alpha val="29800"/>
              </a:srgbClr>
            </a:outerShdw>
          </a:effectLst>
        </p:spPr>
      </p:pic>
      <p:sp>
        <p:nvSpPr>
          <p:cNvPr id="1322" name="Google Shape;1322;p191"/>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Icons</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92"/>
          <p:cNvSpPr txBox="1"/>
          <p:nvPr/>
        </p:nvSpPr>
        <p:spPr>
          <a:xfrm>
            <a:off x="786051"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Alarm</a:t>
            </a:r>
            <a:endParaRPr sz="500"/>
          </a:p>
        </p:txBody>
      </p:sp>
      <p:sp>
        <p:nvSpPr>
          <p:cNvPr id="1328" name="Google Shape;1328;p192"/>
          <p:cNvSpPr txBox="1"/>
          <p:nvPr/>
        </p:nvSpPr>
        <p:spPr>
          <a:xfrm>
            <a:off x="1629926"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Assessment</a:t>
            </a:r>
            <a:endParaRPr sz="500"/>
          </a:p>
        </p:txBody>
      </p:sp>
      <p:sp>
        <p:nvSpPr>
          <p:cNvPr id="1329" name="Google Shape;1329;p192"/>
          <p:cNvSpPr txBox="1"/>
          <p:nvPr/>
        </p:nvSpPr>
        <p:spPr>
          <a:xfrm>
            <a:off x="2480893"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Sync</a:t>
            </a:r>
            <a:endParaRPr sz="500"/>
          </a:p>
        </p:txBody>
      </p:sp>
      <p:sp>
        <p:nvSpPr>
          <p:cNvPr id="1330" name="Google Shape;1330;p192"/>
          <p:cNvSpPr txBox="1"/>
          <p:nvPr/>
        </p:nvSpPr>
        <p:spPr>
          <a:xfrm>
            <a:off x="3381499"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Exit App</a:t>
            </a:r>
            <a:endParaRPr sz="500"/>
          </a:p>
        </p:txBody>
      </p:sp>
      <p:sp>
        <p:nvSpPr>
          <p:cNvPr id="1331" name="Google Shape;1331;p192"/>
          <p:cNvSpPr txBox="1"/>
          <p:nvPr/>
        </p:nvSpPr>
        <p:spPr>
          <a:xfrm>
            <a:off x="4209745"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Movie</a:t>
            </a:r>
            <a:endParaRPr sz="500"/>
          </a:p>
        </p:txBody>
      </p:sp>
      <p:sp>
        <p:nvSpPr>
          <p:cNvPr id="1332" name="Google Shape;1332;p192"/>
          <p:cNvSpPr txBox="1"/>
          <p:nvPr/>
        </p:nvSpPr>
        <p:spPr>
          <a:xfrm>
            <a:off x="5069249"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Visibility</a:t>
            </a:r>
            <a:endParaRPr sz="500"/>
          </a:p>
        </p:txBody>
      </p:sp>
      <p:sp>
        <p:nvSpPr>
          <p:cNvPr id="1333" name="Google Shape;1333;p192"/>
          <p:cNvSpPr txBox="1"/>
          <p:nvPr/>
        </p:nvSpPr>
        <p:spPr>
          <a:xfrm>
            <a:off x="5920215"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Trolley</a:t>
            </a:r>
            <a:endParaRPr sz="500"/>
          </a:p>
        </p:txBody>
      </p:sp>
      <p:sp>
        <p:nvSpPr>
          <p:cNvPr id="1334" name="Google Shape;1334;p192"/>
          <p:cNvSpPr txBox="1"/>
          <p:nvPr/>
        </p:nvSpPr>
        <p:spPr>
          <a:xfrm>
            <a:off x="6820820"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Open</a:t>
            </a:r>
            <a:endParaRPr sz="500"/>
          </a:p>
        </p:txBody>
      </p:sp>
      <p:sp>
        <p:nvSpPr>
          <p:cNvPr id="1335" name="Google Shape;1335;p192"/>
          <p:cNvSpPr txBox="1"/>
          <p:nvPr/>
        </p:nvSpPr>
        <p:spPr>
          <a:xfrm>
            <a:off x="7670342"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Location</a:t>
            </a:r>
            <a:endParaRPr sz="500"/>
          </a:p>
        </p:txBody>
      </p:sp>
      <p:sp>
        <p:nvSpPr>
          <p:cNvPr id="1336" name="Google Shape;1336;p192"/>
          <p:cNvSpPr txBox="1"/>
          <p:nvPr/>
        </p:nvSpPr>
        <p:spPr>
          <a:xfrm>
            <a:off x="786051"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Settings</a:t>
            </a:r>
            <a:endParaRPr sz="500"/>
          </a:p>
        </p:txBody>
      </p:sp>
      <p:sp>
        <p:nvSpPr>
          <p:cNvPr id="1337" name="Google Shape;1337;p192"/>
          <p:cNvSpPr txBox="1"/>
          <p:nvPr/>
        </p:nvSpPr>
        <p:spPr>
          <a:xfrm>
            <a:off x="1629926"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Assignment</a:t>
            </a:r>
            <a:endParaRPr sz="500"/>
          </a:p>
        </p:txBody>
      </p:sp>
      <p:sp>
        <p:nvSpPr>
          <p:cNvPr id="1338" name="Google Shape;1338;p192"/>
          <p:cNvSpPr txBox="1"/>
          <p:nvPr/>
        </p:nvSpPr>
        <p:spPr>
          <a:xfrm>
            <a:off x="2480893"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Check</a:t>
            </a:r>
            <a:endParaRPr sz="500"/>
          </a:p>
        </p:txBody>
      </p:sp>
      <p:sp>
        <p:nvSpPr>
          <p:cNvPr id="1339" name="Google Shape;1339;p192"/>
          <p:cNvSpPr txBox="1"/>
          <p:nvPr/>
        </p:nvSpPr>
        <p:spPr>
          <a:xfrm>
            <a:off x="3381499"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Explore</a:t>
            </a:r>
            <a:endParaRPr sz="500"/>
          </a:p>
        </p:txBody>
      </p:sp>
      <p:sp>
        <p:nvSpPr>
          <p:cNvPr id="1340" name="Google Shape;1340;p192"/>
          <p:cNvSpPr txBox="1"/>
          <p:nvPr/>
        </p:nvSpPr>
        <p:spPr>
          <a:xfrm>
            <a:off x="4132416" y="2471444"/>
            <a:ext cx="8295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Thumb Down</a:t>
            </a:r>
            <a:endParaRPr sz="500"/>
          </a:p>
        </p:txBody>
      </p:sp>
      <p:sp>
        <p:nvSpPr>
          <p:cNvPr id="1341" name="Google Shape;1341;p192"/>
          <p:cNvSpPr txBox="1"/>
          <p:nvPr/>
        </p:nvSpPr>
        <p:spPr>
          <a:xfrm>
            <a:off x="5069249"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Today</a:t>
            </a:r>
            <a:endParaRPr sz="500"/>
          </a:p>
        </p:txBody>
      </p:sp>
      <p:sp>
        <p:nvSpPr>
          <p:cNvPr id="1342" name="Google Shape;1342;p192"/>
          <p:cNvSpPr txBox="1"/>
          <p:nvPr/>
        </p:nvSpPr>
        <p:spPr>
          <a:xfrm>
            <a:off x="5920215"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Perm Media</a:t>
            </a:r>
            <a:endParaRPr sz="500"/>
          </a:p>
        </p:txBody>
      </p:sp>
      <p:sp>
        <p:nvSpPr>
          <p:cNvPr id="1343" name="Google Shape;1343;p192"/>
          <p:cNvSpPr txBox="1"/>
          <p:nvPr/>
        </p:nvSpPr>
        <p:spPr>
          <a:xfrm>
            <a:off x="6820820"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People</a:t>
            </a:r>
            <a:endParaRPr sz="500"/>
          </a:p>
        </p:txBody>
      </p:sp>
      <p:sp>
        <p:nvSpPr>
          <p:cNvPr id="1344" name="Google Shape;1344;p192"/>
          <p:cNvSpPr txBox="1"/>
          <p:nvPr/>
        </p:nvSpPr>
        <p:spPr>
          <a:xfrm>
            <a:off x="7670342"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search</a:t>
            </a:r>
            <a:endParaRPr sz="500"/>
          </a:p>
        </p:txBody>
      </p:sp>
      <p:sp>
        <p:nvSpPr>
          <p:cNvPr id="1345" name="Google Shape;1345;p192"/>
          <p:cNvSpPr txBox="1"/>
          <p:nvPr/>
        </p:nvSpPr>
        <p:spPr>
          <a:xfrm>
            <a:off x="786051"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Airplane</a:t>
            </a:r>
            <a:endParaRPr sz="500"/>
          </a:p>
        </p:txBody>
      </p:sp>
      <p:sp>
        <p:nvSpPr>
          <p:cNvPr id="1346" name="Google Shape;1346;p192"/>
          <p:cNvSpPr txBox="1"/>
          <p:nvPr/>
        </p:nvSpPr>
        <p:spPr>
          <a:xfrm>
            <a:off x="1629926"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Signal</a:t>
            </a:r>
            <a:endParaRPr sz="500"/>
          </a:p>
        </p:txBody>
      </p:sp>
      <p:sp>
        <p:nvSpPr>
          <p:cNvPr id="1347" name="Google Shape;1347;p192"/>
          <p:cNvSpPr txBox="1"/>
          <p:nvPr/>
        </p:nvSpPr>
        <p:spPr>
          <a:xfrm>
            <a:off x="2480893"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Photo</a:t>
            </a:r>
            <a:endParaRPr sz="500"/>
          </a:p>
        </p:txBody>
      </p:sp>
      <p:sp>
        <p:nvSpPr>
          <p:cNvPr id="1348" name="Google Shape;1348;p192"/>
          <p:cNvSpPr txBox="1"/>
          <p:nvPr/>
        </p:nvSpPr>
        <p:spPr>
          <a:xfrm>
            <a:off x="3381499"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Play 1</a:t>
            </a:r>
            <a:endParaRPr sz="500"/>
          </a:p>
        </p:txBody>
      </p:sp>
      <p:sp>
        <p:nvSpPr>
          <p:cNvPr id="1349" name="Google Shape;1349;p192"/>
          <p:cNvSpPr txBox="1"/>
          <p:nvPr/>
        </p:nvSpPr>
        <p:spPr>
          <a:xfrm>
            <a:off x="4209745"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Block</a:t>
            </a:r>
            <a:endParaRPr sz="500"/>
          </a:p>
        </p:txBody>
      </p:sp>
      <p:sp>
        <p:nvSpPr>
          <p:cNvPr id="1350" name="Google Shape;1350;p192"/>
          <p:cNvSpPr txBox="1"/>
          <p:nvPr/>
        </p:nvSpPr>
        <p:spPr>
          <a:xfrm>
            <a:off x="4962109" y="2998966"/>
            <a:ext cx="8865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Send</a:t>
            </a:r>
            <a:endParaRPr sz="500"/>
          </a:p>
        </p:txBody>
      </p:sp>
      <p:sp>
        <p:nvSpPr>
          <p:cNvPr id="1351" name="Google Shape;1351;p192"/>
          <p:cNvSpPr txBox="1"/>
          <p:nvPr/>
        </p:nvSpPr>
        <p:spPr>
          <a:xfrm>
            <a:off x="5920215"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Smartphone</a:t>
            </a:r>
            <a:endParaRPr sz="500"/>
          </a:p>
        </p:txBody>
      </p:sp>
      <p:sp>
        <p:nvSpPr>
          <p:cNvPr id="1352" name="Google Shape;1352;p192"/>
          <p:cNvSpPr txBox="1"/>
          <p:nvPr/>
        </p:nvSpPr>
        <p:spPr>
          <a:xfrm>
            <a:off x="6820820"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Style</a:t>
            </a:r>
            <a:endParaRPr sz="500"/>
          </a:p>
        </p:txBody>
      </p:sp>
      <p:sp>
        <p:nvSpPr>
          <p:cNvPr id="1353" name="Google Shape;1353;p192"/>
          <p:cNvSpPr txBox="1"/>
          <p:nvPr/>
        </p:nvSpPr>
        <p:spPr>
          <a:xfrm>
            <a:off x="7670342"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Walk</a:t>
            </a:r>
            <a:endParaRPr sz="500"/>
          </a:p>
        </p:txBody>
      </p:sp>
      <p:sp>
        <p:nvSpPr>
          <p:cNvPr id="1354" name="Google Shape;1354;p192"/>
          <p:cNvSpPr txBox="1"/>
          <p:nvPr/>
        </p:nvSpPr>
        <p:spPr>
          <a:xfrm>
            <a:off x="786051"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Bluetooth</a:t>
            </a:r>
            <a:endParaRPr sz="500"/>
          </a:p>
        </p:txBody>
      </p:sp>
      <p:sp>
        <p:nvSpPr>
          <p:cNvPr id="1355" name="Google Shape;1355;p192"/>
          <p:cNvSpPr txBox="1"/>
          <p:nvPr/>
        </p:nvSpPr>
        <p:spPr>
          <a:xfrm>
            <a:off x="1629926"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WiFi</a:t>
            </a:r>
            <a:endParaRPr sz="500"/>
          </a:p>
        </p:txBody>
      </p:sp>
      <p:sp>
        <p:nvSpPr>
          <p:cNvPr id="1356" name="Google Shape;1356;p192"/>
          <p:cNvSpPr txBox="1"/>
          <p:nvPr/>
        </p:nvSpPr>
        <p:spPr>
          <a:xfrm>
            <a:off x="2480893"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Upload</a:t>
            </a:r>
            <a:endParaRPr sz="500"/>
          </a:p>
        </p:txBody>
      </p:sp>
      <p:sp>
        <p:nvSpPr>
          <p:cNvPr id="1357" name="Google Shape;1357;p192"/>
          <p:cNvSpPr txBox="1"/>
          <p:nvPr/>
        </p:nvSpPr>
        <p:spPr>
          <a:xfrm>
            <a:off x="3381499"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Play 2</a:t>
            </a:r>
            <a:endParaRPr sz="500"/>
          </a:p>
        </p:txBody>
      </p:sp>
      <p:sp>
        <p:nvSpPr>
          <p:cNvPr id="1358" name="Google Shape;1358;p192"/>
          <p:cNvSpPr txBox="1"/>
          <p:nvPr/>
        </p:nvSpPr>
        <p:spPr>
          <a:xfrm>
            <a:off x="4209745"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Email</a:t>
            </a:r>
            <a:endParaRPr sz="500"/>
          </a:p>
        </p:txBody>
      </p:sp>
      <p:sp>
        <p:nvSpPr>
          <p:cNvPr id="1359" name="Google Shape;1359;p192"/>
          <p:cNvSpPr txBox="1"/>
          <p:nvPr/>
        </p:nvSpPr>
        <p:spPr>
          <a:xfrm>
            <a:off x="5069249"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Laptop</a:t>
            </a:r>
            <a:endParaRPr sz="500"/>
          </a:p>
        </p:txBody>
      </p:sp>
      <p:sp>
        <p:nvSpPr>
          <p:cNvPr id="1360" name="Google Shape;1360;p192"/>
          <p:cNvSpPr txBox="1"/>
          <p:nvPr/>
        </p:nvSpPr>
        <p:spPr>
          <a:xfrm>
            <a:off x="5920215"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iPhone</a:t>
            </a:r>
            <a:endParaRPr sz="500"/>
          </a:p>
        </p:txBody>
      </p:sp>
      <p:sp>
        <p:nvSpPr>
          <p:cNvPr id="1361" name="Google Shape;1361;p192"/>
          <p:cNvSpPr txBox="1"/>
          <p:nvPr/>
        </p:nvSpPr>
        <p:spPr>
          <a:xfrm>
            <a:off x="6820820"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Controls</a:t>
            </a:r>
            <a:endParaRPr sz="500"/>
          </a:p>
        </p:txBody>
      </p:sp>
      <p:sp>
        <p:nvSpPr>
          <p:cNvPr id="1362" name="Google Shape;1362;p192"/>
          <p:cNvSpPr txBox="1"/>
          <p:nvPr/>
        </p:nvSpPr>
        <p:spPr>
          <a:xfrm>
            <a:off x="7670342"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Bike</a:t>
            </a:r>
            <a:endParaRPr sz="500"/>
          </a:p>
        </p:txBody>
      </p:sp>
      <p:sp>
        <p:nvSpPr>
          <p:cNvPr id="1363" name="Google Shape;1363;p192"/>
          <p:cNvSpPr txBox="1"/>
          <p:nvPr/>
        </p:nvSpPr>
        <p:spPr>
          <a:xfrm>
            <a:off x="786051"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Pie Chart</a:t>
            </a:r>
            <a:endParaRPr sz="500"/>
          </a:p>
        </p:txBody>
      </p:sp>
      <p:sp>
        <p:nvSpPr>
          <p:cNvPr id="1364" name="Google Shape;1364;p192"/>
          <p:cNvSpPr txBox="1"/>
          <p:nvPr/>
        </p:nvSpPr>
        <p:spPr>
          <a:xfrm>
            <a:off x="1565335" y="4282557"/>
            <a:ext cx="822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Money</a:t>
            </a:r>
            <a:endParaRPr sz="500"/>
          </a:p>
        </p:txBody>
      </p:sp>
      <p:sp>
        <p:nvSpPr>
          <p:cNvPr id="1365" name="Google Shape;1365;p192"/>
          <p:cNvSpPr txBox="1"/>
          <p:nvPr/>
        </p:nvSpPr>
        <p:spPr>
          <a:xfrm>
            <a:off x="2480893"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Attachment</a:t>
            </a:r>
            <a:endParaRPr sz="500"/>
          </a:p>
        </p:txBody>
      </p:sp>
      <p:sp>
        <p:nvSpPr>
          <p:cNvPr id="1366" name="Google Shape;1366;p192"/>
          <p:cNvSpPr txBox="1"/>
          <p:nvPr/>
        </p:nvSpPr>
        <p:spPr>
          <a:xfrm>
            <a:off x="3381499"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Video</a:t>
            </a:r>
            <a:endParaRPr sz="500"/>
          </a:p>
        </p:txBody>
      </p:sp>
      <p:sp>
        <p:nvSpPr>
          <p:cNvPr id="1367" name="Google Shape;1367;p192"/>
          <p:cNvSpPr txBox="1"/>
          <p:nvPr/>
        </p:nvSpPr>
        <p:spPr>
          <a:xfrm>
            <a:off x="4209745"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Business</a:t>
            </a:r>
            <a:endParaRPr sz="500"/>
          </a:p>
        </p:txBody>
      </p:sp>
      <p:sp>
        <p:nvSpPr>
          <p:cNvPr id="1368" name="Google Shape;1368;p192"/>
          <p:cNvSpPr txBox="1"/>
          <p:nvPr/>
        </p:nvSpPr>
        <p:spPr>
          <a:xfrm>
            <a:off x="5069249"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Chromebook</a:t>
            </a:r>
            <a:endParaRPr sz="500"/>
          </a:p>
        </p:txBody>
      </p:sp>
      <p:sp>
        <p:nvSpPr>
          <p:cNvPr id="1369" name="Google Shape;1369;p192"/>
          <p:cNvSpPr txBox="1"/>
          <p:nvPr/>
        </p:nvSpPr>
        <p:spPr>
          <a:xfrm>
            <a:off x="5920215"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Security</a:t>
            </a:r>
            <a:endParaRPr sz="500"/>
          </a:p>
        </p:txBody>
      </p:sp>
      <p:sp>
        <p:nvSpPr>
          <p:cNvPr id="1370" name="Google Shape;1370;p192"/>
          <p:cNvSpPr txBox="1"/>
          <p:nvPr/>
        </p:nvSpPr>
        <p:spPr>
          <a:xfrm>
            <a:off x="6820820"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Notification</a:t>
            </a:r>
            <a:endParaRPr sz="500"/>
          </a:p>
        </p:txBody>
      </p:sp>
      <p:sp>
        <p:nvSpPr>
          <p:cNvPr id="1371" name="Google Shape;1371;p192"/>
          <p:cNvSpPr txBox="1"/>
          <p:nvPr/>
        </p:nvSpPr>
        <p:spPr>
          <a:xfrm>
            <a:off x="7670342"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Bus</a:t>
            </a:r>
            <a:endParaRPr sz="500"/>
          </a:p>
        </p:txBody>
      </p:sp>
      <p:sp>
        <p:nvSpPr>
          <p:cNvPr id="1372" name="Google Shape;1372;p192"/>
          <p:cNvSpPr/>
          <p:nvPr/>
        </p:nvSpPr>
        <p:spPr>
          <a:xfrm>
            <a:off x="2674210" y="2111296"/>
            <a:ext cx="310392" cy="310392"/>
          </a:xfrm>
          <a:custGeom>
            <a:rect b="b" l="l" r="r" t="t"/>
            <a:pathLst>
              <a:path extrusionOk="0" h="21600" w="21600">
                <a:moveTo>
                  <a:pt x="10790" y="0"/>
                </a:moveTo>
                <a:cubicBezTo>
                  <a:pt x="4857" y="0"/>
                  <a:pt x="0" y="4841"/>
                  <a:pt x="0" y="10800"/>
                </a:cubicBezTo>
                <a:cubicBezTo>
                  <a:pt x="0" y="16759"/>
                  <a:pt x="4837" y="21600"/>
                  <a:pt x="10790" y="21600"/>
                </a:cubicBezTo>
                <a:cubicBezTo>
                  <a:pt x="16722" y="21600"/>
                  <a:pt x="21600" y="16759"/>
                  <a:pt x="21600" y="10800"/>
                </a:cubicBezTo>
                <a:cubicBezTo>
                  <a:pt x="21600" y="4841"/>
                  <a:pt x="16743" y="0"/>
                  <a:pt x="10790" y="0"/>
                </a:cubicBezTo>
                <a:close/>
                <a:moveTo>
                  <a:pt x="8640" y="16159"/>
                </a:moveTo>
                <a:lnTo>
                  <a:pt x="3224" y="10738"/>
                </a:lnTo>
                <a:lnTo>
                  <a:pt x="4733" y="9207"/>
                </a:lnTo>
                <a:lnTo>
                  <a:pt x="8640" y="13076"/>
                </a:lnTo>
                <a:lnTo>
                  <a:pt x="16867" y="4841"/>
                </a:lnTo>
                <a:lnTo>
                  <a:pt x="18376" y="6352"/>
                </a:lnTo>
                <a:lnTo>
                  <a:pt x="8640" y="1615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73" name="Google Shape;1373;p192"/>
          <p:cNvSpPr/>
          <p:nvPr/>
        </p:nvSpPr>
        <p:spPr>
          <a:xfrm>
            <a:off x="3566489" y="2111296"/>
            <a:ext cx="310392" cy="310392"/>
          </a:xfrm>
          <a:custGeom>
            <a:rect b="b" l="l" r="r" t="t"/>
            <a:pathLst>
              <a:path extrusionOk="0" h="21600" w="21600">
                <a:moveTo>
                  <a:pt x="10800" y="9559"/>
                </a:moveTo>
                <a:cubicBezTo>
                  <a:pt x="10159" y="9559"/>
                  <a:pt x="9641" y="10097"/>
                  <a:pt x="9641" y="10738"/>
                </a:cubicBezTo>
                <a:cubicBezTo>
                  <a:pt x="9641" y="11379"/>
                  <a:pt x="10159" y="11897"/>
                  <a:pt x="10800" y="11897"/>
                </a:cubicBezTo>
                <a:cubicBezTo>
                  <a:pt x="11441" y="11897"/>
                  <a:pt x="11959" y="11379"/>
                  <a:pt x="11959" y="10738"/>
                </a:cubicBezTo>
                <a:cubicBezTo>
                  <a:pt x="12021" y="10159"/>
                  <a:pt x="11503" y="9559"/>
                  <a:pt x="10800" y="9559"/>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821" y="0"/>
                  <a:pt x="10800" y="0"/>
                </a:cubicBezTo>
                <a:close/>
                <a:moveTo>
                  <a:pt x="13200" y="13138"/>
                </a:moveTo>
                <a:lnTo>
                  <a:pt x="4324" y="17276"/>
                </a:lnTo>
                <a:lnTo>
                  <a:pt x="8462" y="8400"/>
                </a:lnTo>
                <a:lnTo>
                  <a:pt x="17338" y="4262"/>
                </a:lnTo>
                <a:lnTo>
                  <a:pt x="13200" y="1313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74" name="Google Shape;1374;p192"/>
          <p:cNvSpPr/>
          <p:nvPr/>
        </p:nvSpPr>
        <p:spPr>
          <a:xfrm>
            <a:off x="4385518" y="2111296"/>
            <a:ext cx="343548" cy="311850"/>
          </a:xfrm>
          <a:custGeom>
            <a:rect b="b" l="l" r="r" t="t"/>
            <a:pathLst>
              <a:path extrusionOk="0" h="21600" w="2160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75" name="Google Shape;1375;p192"/>
          <p:cNvSpPr/>
          <p:nvPr/>
        </p:nvSpPr>
        <p:spPr>
          <a:xfrm>
            <a:off x="5291160" y="2111296"/>
            <a:ext cx="279565" cy="310392"/>
          </a:xfrm>
          <a:custGeom>
            <a:rect b="b" l="l" r="r" t="t"/>
            <a:pathLst>
              <a:path extrusionOk="0" h="21600" w="21534">
                <a:moveTo>
                  <a:pt x="19195" y="2152"/>
                </a:moveTo>
                <a:lnTo>
                  <a:pt x="17981" y="2152"/>
                </a:lnTo>
                <a:lnTo>
                  <a:pt x="17981" y="0"/>
                </a:lnTo>
                <a:lnTo>
                  <a:pt x="15576" y="0"/>
                </a:lnTo>
                <a:lnTo>
                  <a:pt x="15576" y="2152"/>
                </a:lnTo>
                <a:lnTo>
                  <a:pt x="6001" y="2152"/>
                </a:lnTo>
                <a:lnTo>
                  <a:pt x="6001" y="0"/>
                </a:lnTo>
                <a:lnTo>
                  <a:pt x="3619" y="0"/>
                </a:lnTo>
                <a:lnTo>
                  <a:pt x="3619" y="2152"/>
                </a:lnTo>
                <a:lnTo>
                  <a:pt x="2382" y="2152"/>
                </a:lnTo>
                <a:cubicBezTo>
                  <a:pt x="1031" y="2152"/>
                  <a:pt x="0" y="3145"/>
                  <a:pt x="0" y="4303"/>
                </a:cubicBezTo>
                <a:lnTo>
                  <a:pt x="0" y="19428"/>
                </a:lnTo>
                <a:cubicBezTo>
                  <a:pt x="0" y="20607"/>
                  <a:pt x="1031" y="21600"/>
                  <a:pt x="2382" y="21600"/>
                </a:cubicBezTo>
                <a:lnTo>
                  <a:pt x="19126" y="21600"/>
                </a:lnTo>
                <a:cubicBezTo>
                  <a:pt x="20432" y="21600"/>
                  <a:pt x="21531" y="20607"/>
                  <a:pt x="21531" y="19428"/>
                </a:cubicBezTo>
                <a:lnTo>
                  <a:pt x="21531" y="4303"/>
                </a:lnTo>
                <a:cubicBezTo>
                  <a:pt x="21600" y="3083"/>
                  <a:pt x="20546" y="2152"/>
                  <a:pt x="19195" y="2152"/>
                </a:cubicBezTo>
                <a:close/>
                <a:moveTo>
                  <a:pt x="19195" y="19428"/>
                </a:moveTo>
                <a:lnTo>
                  <a:pt x="2451" y="19428"/>
                </a:lnTo>
                <a:lnTo>
                  <a:pt x="2451" y="7531"/>
                </a:lnTo>
                <a:lnTo>
                  <a:pt x="19195" y="7531"/>
                </a:lnTo>
                <a:lnTo>
                  <a:pt x="19195" y="19428"/>
                </a:lnTo>
                <a:close/>
                <a:moveTo>
                  <a:pt x="4856" y="9683"/>
                </a:moveTo>
                <a:lnTo>
                  <a:pt x="10857" y="9683"/>
                </a:lnTo>
                <a:lnTo>
                  <a:pt x="10857" y="15124"/>
                </a:lnTo>
                <a:lnTo>
                  <a:pt x="4856" y="15124"/>
                </a:lnTo>
                <a:lnTo>
                  <a:pt x="4856" y="968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76" name="Google Shape;1376;p192"/>
          <p:cNvSpPr/>
          <p:nvPr/>
        </p:nvSpPr>
        <p:spPr>
          <a:xfrm>
            <a:off x="6101826" y="2111296"/>
            <a:ext cx="372653" cy="311850"/>
          </a:xfrm>
          <a:custGeom>
            <a:rect b="b" l="l" r="r" t="t"/>
            <a:pathLst>
              <a:path extrusionOk="0" h="21600" w="2155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77" name="Google Shape;1377;p192"/>
          <p:cNvSpPr/>
          <p:nvPr/>
        </p:nvSpPr>
        <p:spPr>
          <a:xfrm>
            <a:off x="970771" y="2111296"/>
            <a:ext cx="300098" cy="310392"/>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78" name="Google Shape;1378;p192"/>
          <p:cNvSpPr/>
          <p:nvPr/>
        </p:nvSpPr>
        <p:spPr>
          <a:xfrm>
            <a:off x="1834687" y="2111296"/>
            <a:ext cx="279018" cy="310392"/>
          </a:xfrm>
          <a:custGeom>
            <a:rect b="b" l="l" r="r" t="t"/>
            <a:pathLst>
              <a:path extrusionOk="0" h="21600" w="21600">
                <a:moveTo>
                  <a:pt x="19141" y="2152"/>
                </a:moveTo>
                <a:lnTo>
                  <a:pt x="14155" y="2152"/>
                </a:lnTo>
                <a:cubicBezTo>
                  <a:pt x="13626" y="931"/>
                  <a:pt x="12340" y="0"/>
                  <a:pt x="10777" y="0"/>
                </a:cubicBezTo>
                <a:cubicBezTo>
                  <a:pt x="9214" y="0"/>
                  <a:pt x="7928" y="931"/>
                  <a:pt x="7399" y="2152"/>
                </a:cubicBezTo>
                <a:lnTo>
                  <a:pt x="2413" y="2152"/>
                </a:lnTo>
                <a:cubicBezTo>
                  <a:pt x="1103" y="2152"/>
                  <a:pt x="0" y="3145"/>
                  <a:pt x="0" y="4303"/>
                </a:cubicBezTo>
                <a:lnTo>
                  <a:pt x="0" y="19428"/>
                </a:lnTo>
                <a:cubicBezTo>
                  <a:pt x="0" y="20607"/>
                  <a:pt x="1103" y="21600"/>
                  <a:pt x="2413" y="21600"/>
                </a:cubicBezTo>
                <a:lnTo>
                  <a:pt x="19210" y="21600"/>
                </a:lnTo>
                <a:cubicBezTo>
                  <a:pt x="20497" y="21600"/>
                  <a:pt x="21600" y="20607"/>
                  <a:pt x="21600" y="19428"/>
                </a:cubicBezTo>
                <a:lnTo>
                  <a:pt x="21600" y="4303"/>
                </a:lnTo>
                <a:cubicBezTo>
                  <a:pt x="21531" y="3083"/>
                  <a:pt x="20428" y="2152"/>
                  <a:pt x="19141" y="2152"/>
                </a:cubicBezTo>
                <a:close/>
                <a:moveTo>
                  <a:pt x="10708" y="2152"/>
                </a:moveTo>
                <a:cubicBezTo>
                  <a:pt x="11351" y="2152"/>
                  <a:pt x="11949" y="2628"/>
                  <a:pt x="11949" y="3269"/>
                </a:cubicBezTo>
                <a:cubicBezTo>
                  <a:pt x="11949" y="3848"/>
                  <a:pt x="11420" y="4366"/>
                  <a:pt x="10708" y="4366"/>
                </a:cubicBezTo>
                <a:cubicBezTo>
                  <a:pt x="9996" y="4366"/>
                  <a:pt x="9467" y="3910"/>
                  <a:pt x="9467" y="3269"/>
                </a:cubicBezTo>
                <a:cubicBezTo>
                  <a:pt x="9536" y="2628"/>
                  <a:pt x="10065" y="2152"/>
                  <a:pt x="10708" y="2152"/>
                </a:cubicBezTo>
                <a:close/>
                <a:moveTo>
                  <a:pt x="10708" y="6476"/>
                </a:moveTo>
                <a:cubicBezTo>
                  <a:pt x="12707" y="6476"/>
                  <a:pt x="14339" y="7945"/>
                  <a:pt x="14339" y="9745"/>
                </a:cubicBezTo>
                <a:cubicBezTo>
                  <a:pt x="14339" y="11566"/>
                  <a:pt x="12707" y="13014"/>
                  <a:pt x="10708" y="13014"/>
                </a:cubicBezTo>
                <a:cubicBezTo>
                  <a:pt x="8709" y="13014"/>
                  <a:pt x="7077" y="11545"/>
                  <a:pt x="7077" y="9745"/>
                </a:cubicBezTo>
                <a:cubicBezTo>
                  <a:pt x="7146" y="7924"/>
                  <a:pt x="8709" y="6476"/>
                  <a:pt x="10708" y="6476"/>
                </a:cubicBezTo>
                <a:close/>
                <a:moveTo>
                  <a:pt x="17900" y="19428"/>
                </a:moveTo>
                <a:lnTo>
                  <a:pt x="3516" y="19428"/>
                </a:lnTo>
                <a:lnTo>
                  <a:pt x="3516" y="17917"/>
                </a:lnTo>
                <a:cubicBezTo>
                  <a:pt x="3516" y="15766"/>
                  <a:pt x="8318" y="14586"/>
                  <a:pt x="10708" y="14586"/>
                </a:cubicBezTo>
                <a:cubicBezTo>
                  <a:pt x="13098" y="14586"/>
                  <a:pt x="17900" y="15766"/>
                  <a:pt x="17900" y="17917"/>
                </a:cubicBezTo>
                <a:lnTo>
                  <a:pt x="17900" y="1942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79" name="Google Shape;1379;p192"/>
          <p:cNvSpPr/>
          <p:nvPr/>
        </p:nvSpPr>
        <p:spPr>
          <a:xfrm>
            <a:off x="6984636" y="2203120"/>
            <a:ext cx="311850" cy="218754"/>
          </a:xfrm>
          <a:custGeom>
            <a:rect b="b" l="l" r="r" t="t"/>
            <a:pathLst>
              <a:path extrusionOk="0" h="21600" w="2160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0" name="Google Shape;1380;p192"/>
          <p:cNvSpPr/>
          <p:nvPr/>
        </p:nvSpPr>
        <p:spPr>
          <a:xfrm>
            <a:off x="7872693" y="2149338"/>
            <a:ext cx="272646" cy="271188"/>
          </a:xfrm>
          <a:custGeom>
            <a:rect b="b" l="l" r="r" t="t"/>
            <a:pathLst>
              <a:path extrusionOk="0" h="21600" w="21600">
                <a:moveTo>
                  <a:pt x="15391" y="13571"/>
                </a:moveTo>
                <a:lnTo>
                  <a:pt x="14400" y="13571"/>
                </a:lnTo>
                <a:lnTo>
                  <a:pt x="14070" y="13239"/>
                </a:lnTo>
                <a:cubicBezTo>
                  <a:pt x="15250" y="11842"/>
                  <a:pt x="15982" y="9971"/>
                  <a:pt x="15982" y="8029"/>
                </a:cubicBezTo>
                <a:cubicBezTo>
                  <a:pt x="15982" y="3553"/>
                  <a:pt x="12393" y="0"/>
                  <a:pt x="8003" y="0"/>
                </a:cubicBezTo>
                <a:cubicBezTo>
                  <a:pt x="3612" y="0"/>
                  <a:pt x="0" y="3624"/>
                  <a:pt x="0" y="8029"/>
                </a:cubicBezTo>
                <a:cubicBezTo>
                  <a:pt x="0" y="12505"/>
                  <a:pt x="3612" y="16058"/>
                  <a:pt x="8003" y="16058"/>
                </a:cubicBezTo>
                <a:cubicBezTo>
                  <a:pt x="9986" y="16058"/>
                  <a:pt x="11803" y="15300"/>
                  <a:pt x="13196" y="14116"/>
                </a:cubicBezTo>
                <a:lnTo>
                  <a:pt x="13527" y="14447"/>
                </a:lnTo>
                <a:lnTo>
                  <a:pt x="13527" y="15442"/>
                </a:lnTo>
                <a:lnTo>
                  <a:pt x="19735" y="21600"/>
                </a:lnTo>
                <a:lnTo>
                  <a:pt x="21600" y="19729"/>
                </a:lnTo>
                <a:lnTo>
                  <a:pt x="15391" y="13571"/>
                </a:lnTo>
                <a:close/>
                <a:moveTo>
                  <a:pt x="8003" y="13571"/>
                </a:moveTo>
                <a:cubicBezTo>
                  <a:pt x="4934" y="13571"/>
                  <a:pt x="2479" y="11108"/>
                  <a:pt x="2479" y="8029"/>
                </a:cubicBezTo>
                <a:cubicBezTo>
                  <a:pt x="2479" y="4950"/>
                  <a:pt x="4934" y="2487"/>
                  <a:pt x="8003" y="2487"/>
                </a:cubicBezTo>
                <a:cubicBezTo>
                  <a:pt x="11071" y="2487"/>
                  <a:pt x="13527" y="4950"/>
                  <a:pt x="13527" y="8029"/>
                </a:cubicBezTo>
                <a:cubicBezTo>
                  <a:pt x="13597" y="11108"/>
                  <a:pt x="11071" y="13571"/>
                  <a:pt x="8003" y="1357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1" name="Google Shape;1381;p192"/>
          <p:cNvSpPr/>
          <p:nvPr/>
        </p:nvSpPr>
        <p:spPr>
          <a:xfrm>
            <a:off x="1005396" y="2695652"/>
            <a:ext cx="267300" cy="282906"/>
          </a:xfrm>
          <a:custGeom>
            <a:rect b="b" l="l" r="r" t="t"/>
            <a:pathLst>
              <a:path extrusionOk="0" h="21600" w="21600">
                <a:moveTo>
                  <a:pt x="21600" y="15147"/>
                </a:moveTo>
                <a:lnTo>
                  <a:pt x="21600" y="12974"/>
                </a:lnTo>
                <a:lnTo>
                  <a:pt x="12486" y="7540"/>
                </a:lnTo>
                <a:lnTo>
                  <a:pt x="12486" y="1608"/>
                </a:lnTo>
                <a:cubicBezTo>
                  <a:pt x="12486" y="702"/>
                  <a:pt x="11721" y="0"/>
                  <a:pt x="10788" y="0"/>
                </a:cubicBezTo>
                <a:cubicBezTo>
                  <a:pt x="9831" y="0"/>
                  <a:pt x="9114" y="702"/>
                  <a:pt x="9114" y="1608"/>
                </a:cubicBezTo>
                <a:lnTo>
                  <a:pt x="9114" y="7540"/>
                </a:lnTo>
                <a:lnTo>
                  <a:pt x="0" y="12974"/>
                </a:lnTo>
                <a:lnTo>
                  <a:pt x="0" y="15147"/>
                </a:lnTo>
                <a:lnTo>
                  <a:pt x="9114" y="12475"/>
                </a:lnTo>
                <a:lnTo>
                  <a:pt x="9114" y="18408"/>
                </a:lnTo>
                <a:lnTo>
                  <a:pt x="6817" y="20015"/>
                </a:lnTo>
                <a:lnTo>
                  <a:pt x="6817" y="21600"/>
                </a:lnTo>
                <a:lnTo>
                  <a:pt x="10788" y="20513"/>
                </a:lnTo>
                <a:lnTo>
                  <a:pt x="14783" y="21600"/>
                </a:lnTo>
                <a:lnTo>
                  <a:pt x="14783" y="20015"/>
                </a:lnTo>
                <a:lnTo>
                  <a:pt x="12486" y="18408"/>
                </a:lnTo>
                <a:lnTo>
                  <a:pt x="12486" y="12475"/>
                </a:lnTo>
                <a:lnTo>
                  <a:pt x="21600" y="15147"/>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2" name="Google Shape;1382;p192"/>
          <p:cNvSpPr/>
          <p:nvPr/>
        </p:nvSpPr>
        <p:spPr>
          <a:xfrm>
            <a:off x="1047157" y="3302489"/>
            <a:ext cx="179928" cy="283986"/>
          </a:xfrm>
          <a:custGeom>
            <a:rect b="b" l="l" r="r" t="t"/>
            <a:pathLst>
              <a:path extrusionOk="0" h="21600" w="21600">
                <a:moveTo>
                  <a:pt x="21600" y="6171"/>
                </a:moveTo>
                <a:lnTo>
                  <a:pt x="11882" y="0"/>
                </a:lnTo>
                <a:lnTo>
                  <a:pt x="10179" y="0"/>
                </a:lnTo>
                <a:lnTo>
                  <a:pt x="10179" y="8199"/>
                </a:lnTo>
                <a:lnTo>
                  <a:pt x="2376" y="3243"/>
                </a:lnTo>
                <a:lnTo>
                  <a:pt x="0" y="4775"/>
                </a:lnTo>
                <a:lnTo>
                  <a:pt x="9505" y="10811"/>
                </a:lnTo>
                <a:lnTo>
                  <a:pt x="0" y="16848"/>
                </a:lnTo>
                <a:lnTo>
                  <a:pt x="2376" y="18357"/>
                </a:lnTo>
                <a:lnTo>
                  <a:pt x="10179" y="13401"/>
                </a:lnTo>
                <a:lnTo>
                  <a:pt x="10179" y="21600"/>
                </a:lnTo>
                <a:lnTo>
                  <a:pt x="11882" y="21600"/>
                </a:lnTo>
                <a:lnTo>
                  <a:pt x="21600" y="15451"/>
                </a:lnTo>
                <a:lnTo>
                  <a:pt x="14294" y="10811"/>
                </a:lnTo>
                <a:lnTo>
                  <a:pt x="21600" y="6171"/>
                </a:lnTo>
                <a:close/>
                <a:moveTo>
                  <a:pt x="13584" y="4122"/>
                </a:moveTo>
                <a:lnTo>
                  <a:pt x="16812" y="6171"/>
                </a:lnTo>
                <a:lnTo>
                  <a:pt x="13584" y="8199"/>
                </a:lnTo>
                <a:lnTo>
                  <a:pt x="13584" y="4122"/>
                </a:lnTo>
                <a:close/>
                <a:moveTo>
                  <a:pt x="16812" y="15384"/>
                </a:moveTo>
                <a:lnTo>
                  <a:pt x="13584" y="17411"/>
                </a:lnTo>
                <a:lnTo>
                  <a:pt x="13584" y="13356"/>
                </a:lnTo>
                <a:lnTo>
                  <a:pt x="16812" y="1538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3" name="Google Shape;1383;p192"/>
          <p:cNvSpPr/>
          <p:nvPr/>
        </p:nvSpPr>
        <p:spPr>
          <a:xfrm>
            <a:off x="989170" y="3868083"/>
            <a:ext cx="282906" cy="282906"/>
          </a:xfrm>
          <a:custGeom>
            <a:rect b="b" l="l" r="r" t="t"/>
            <a:pathLst>
              <a:path extrusionOk="0" h="21600" w="21600">
                <a:moveTo>
                  <a:pt x="11850" y="0"/>
                </a:moveTo>
                <a:lnTo>
                  <a:pt x="11850" y="3260"/>
                </a:lnTo>
                <a:cubicBezTo>
                  <a:pt x="15483" y="3781"/>
                  <a:pt x="18350" y="6906"/>
                  <a:pt x="18350" y="10732"/>
                </a:cubicBezTo>
                <a:cubicBezTo>
                  <a:pt x="18350" y="11706"/>
                  <a:pt x="18169" y="12657"/>
                  <a:pt x="17853" y="13494"/>
                </a:cubicBezTo>
                <a:lnTo>
                  <a:pt x="20652" y="15147"/>
                </a:lnTo>
                <a:cubicBezTo>
                  <a:pt x="21216" y="13811"/>
                  <a:pt x="21600" y="12340"/>
                  <a:pt x="21600" y="10732"/>
                </a:cubicBezTo>
                <a:cubicBezTo>
                  <a:pt x="21600" y="5185"/>
                  <a:pt x="17334" y="521"/>
                  <a:pt x="11850" y="0"/>
                </a:cubicBezTo>
                <a:close/>
                <a:moveTo>
                  <a:pt x="10766" y="18340"/>
                </a:moveTo>
                <a:cubicBezTo>
                  <a:pt x="6568" y="18340"/>
                  <a:pt x="3205" y="14966"/>
                  <a:pt x="3205" y="10732"/>
                </a:cubicBezTo>
                <a:cubicBezTo>
                  <a:pt x="3205" y="6906"/>
                  <a:pt x="6004" y="3781"/>
                  <a:pt x="9683" y="3260"/>
                </a:cubicBezTo>
                <a:lnTo>
                  <a:pt x="9683" y="0"/>
                </a:lnTo>
                <a:cubicBezTo>
                  <a:pt x="4221" y="521"/>
                  <a:pt x="0" y="5185"/>
                  <a:pt x="0" y="10800"/>
                </a:cubicBezTo>
                <a:cubicBezTo>
                  <a:pt x="0" y="16755"/>
                  <a:pt x="4853" y="21600"/>
                  <a:pt x="10766" y="21600"/>
                </a:cubicBezTo>
                <a:cubicBezTo>
                  <a:pt x="14332" y="21600"/>
                  <a:pt x="17537" y="19879"/>
                  <a:pt x="19501" y="17208"/>
                </a:cubicBezTo>
                <a:lnTo>
                  <a:pt x="16702" y="15532"/>
                </a:lnTo>
                <a:cubicBezTo>
                  <a:pt x="15303" y="17253"/>
                  <a:pt x="13204" y="18340"/>
                  <a:pt x="10766" y="1834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4" name="Google Shape;1384;p192"/>
          <p:cNvSpPr/>
          <p:nvPr/>
        </p:nvSpPr>
        <p:spPr>
          <a:xfrm>
            <a:off x="1832782" y="2688560"/>
            <a:ext cx="282906" cy="282906"/>
          </a:xfrm>
          <a:custGeom>
            <a:rect b="b" l="l" r="r" t="t"/>
            <a:pathLst>
              <a:path extrusionOk="0" h="21600" w="21600">
                <a:moveTo>
                  <a:pt x="0" y="21600"/>
                </a:moveTo>
                <a:lnTo>
                  <a:pt x="21600" y="21600"/>
                </a:lnTo>
                <a:lnTo>
                  <a:pt x="21600" y="0"/>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5" name="Google Shape;1385;p192"/>
          <p:cNvSpPr/>
          <p:nvPr/>
        </p:nvSpPr>
        <p:spPr>
          <a:xfrm>
            <a:off x="1810595" y="3321326"/>
            <a:ext cx="328698" cy="260928"/>
          </a:xfrm>
          <a:custGeom>
            <a:rect b="b" l="l" r="r" t="t"/>
            <a:pathLst>
              <a:path extrusionOk="0" h="21600" w="21600">
                <a:moveTo>
                  <a:pt x="10800" y="21600"/>
                </a:moveTo>
                <a:lnTo>
                  <a:pt x="21600" y="4672"/>
                </a:lnTo>
                <a:cubicBezTo>
                  <a:pt x="21153" y="4281"/>
                  <a:pt x="16996" y="0"/>
                  <a:pt x="10800" y="0"/>
                </a:cubicBezTo>
                <a:cubicBezTo>
                  <a:pt x="4545" y="0"/>
                  <a:pt x="388" y="4281"/>
                  <a:pt x="0" y="4672"/>
                </a:cubicBezTo>
                <a:lnTo>
                  <a:pt x="1080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6" name="Google Shape;1386;p192"/>
          <p:cNvSpPr/>
          <p:nvPr/>
        </p:nvSpPr>
        <p:spPr>
          <a:xfrm>
            <a:off x="1884418" y="3873129"/>
            <a:ext cx="169452" cy="298458"/>
          </a:xfrm>
          <a:custGeom>
            <a:rect b="b" l="l" r="r" t="t"/>
            <a:pathLst>
              <a:path extrusionOk="0" h="21600" w="21600">
                <a:moveTo>
                  <a:pt x="11610" y="9465"/>
                </a:moveTo>
                <a:cubicBezTo>
                  <a:pt x="6823" y="8760"/>
                  <a:pt x="5202" y="8033"/>
                  <a:pt x="5202" y="6880"/>
                </a:cubicBezTo>
                <a:cubicBezTo>
                  <a:pt x="5202" y="5555"/>
                  <a:pt x="7351" y="4658"/>
                  <a:pt x="10970" y="4658"/>
                </a:cubicBezTo>
                <a:cubicBezTo>
                  <a:pt x="14664" y="4658"/>
                  <a:pt x="16172" y="5683"/>
                  <a:pt x="16285" y="7179"/>
                </a:cubicBezTo>
                <a:lnTo>
                  <a:pt x="20959" y="7179"/>
                </a:lnTo>
                <a:cubicBezTo>
                  <a:pt x="20846" y="5128"/>
                  <a:pt x="18622" y="3205"/>
                  <a:pt x="14136" y="2607"/>
                </a:cubicBezTo>
                <a:lnTo>
                  <a:pt x="14136" y="0"/>
                </a:lnTo>
                <a:lnTo>
                  <a:pt x="7765" y="0"/>
                </a:lnTo>
                <a:lnTo>
                  <a:pt x="7765" y="2607"/>
                </a:lnTo>
                <a:cubicBezTo>
                  <a:pt x="3619" y="3077"/>
                  <a:pt x="302" y="4593"/>
                  <a:pt x="302" y="6944"/>
                </a:cubicBezTo>
                <a:cubicBezTo>
                  <a:pt x="302" y="9721"/>
                  <a:pt x="4373" y="11110"/>
                  <a:pt x="10329" y="11879"/>
                </a:cubicBezTo>
                <a:cubicBezTo>
                  <a:pt x="15644" y="12605"/>
                  <a:pt x="16699" y="13631"/>
                  <a:pt x="16699" y="14785"/>
                </a:cubicBezTo>
                <a:cubicBezTo>
                  <a:pt x="16699" y="15618"/>
                  <a:pt x="15644" y="16942"/>
                  <a:pt x="10970" y="16942"/>
                </a:cubicBezTo>
                <a:cubicBezTo>
                  <a:pt x="6597" y="16942"/>
                  <a:pt x="4901" y="15874"/>
                  <a:pt x="4674" y="14421"/>
                </a:cubicBezTo>
                <a:lnTo>
                  <a:pt x="0" y="14421"/>
                </a:lnTo>
                <a:cubicBezTo>
                  <a:pt x="226" y="17071"/>
                  <a:pt x="3732" y="18523"/>
                  <a:pt x="7765" y="18993"/>
                </a:cubicBezTo>
                <a:lnTo>
                  <a:pt x="7765" y="21600"/>
                </a:lnTo>
                <a:lnTo>
                  <a:pt x="14136" y="21600"/>
                </a:lnTo>
                <a:lnTo>
                  <a:pt x="14136" y="18993"/>
                </a:lnTo>
                <a:cubicBezTo>
                  <a:pt x="18283" y="18588"/>
                  <a:pt x="21600" y="17199"/>
                  <a:pt x="21600" y="14720"/>
                </a:cubicBezTo>
                <a:cubicBezTo>
                  <a:pt x="21487" y="11409"/>
                  <a:pt x="16398" y="10191"/>
                  <a:pt x="11610" y="9465"/>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7" name="Google Shape;1387;p192"/>
          <p:cNvSpPr/>
          <p:nvPr/>
        </p:nvSpPr>
        <p:spPr>
          <a:xfrm>
            <a:off x="2747998" y="3848554"/>
            <a:ext cx="157410" cy="314064"/>
          </a:xfrm>
          <a:custGeom>
            <a:rect b="b" l="l" r="r" t="t"/>
            <a:pathLst>
              <a:path extrusionOk="0" h="21600" w="21600">
                <a:moveTo>
                  <a:pt x="18643" y="4916"/>
                </a:moveTo>
                <a:lnTo>
                  <a:pt x="18643" y="16196"/>
                </a:lnTo>
                <a:cubicBezTo>
                  <a:pt x="18643" y="18357"/>
                  <a:pt x="15096" y="20118"/>
                  <a:pt x="10783" y="20118"/>
                </a:cubicBezTo>
                <a:cubicBezTo>
                  <a:pt x="6435" y="20118"/>
                  <a:pt x="2957" y="18357"/>
                  <a:pt x="2957" y="16196"/>
                </a:cubicBezTo>
                <a:lnTo>
                  <a:pt x="2957" y="3940"/>
                </a:lnTo>
                <a:cubicBezTo>
                  <a:pt x="2957" y="2563"/>
                  <a:pt x="5113" y="1482"/>
                  <a:pt x="7861" y="1482"/>
                </a:cubicBezTo>
                <a:cubicBezTo>
                  <a:pt x="10609" y="1482"/>
                  <a:pt x="12765" y="2563"/>
                  <a:pt x="12765" y="3940"/>
                </a:cubicBezTo>
                <a:lnTo>
                  <a:pt x="12765" y="14226"/>
                </a:lnTo>
                <a:cubicBezTo>
                  <a:pt x="12765" y="14766"/>
                  <a:pt x="11861" y="15202"/>
                  <a:pt x="10783" y="15202"/>
                </a:cubicBezTo>
                <a:cubicBezTo>
                  <a:pt x="9704" y="15202"/>
                  <a:pt x="8835" y="14766"/>
                  <a:pt x="8835" y="14226"/>
                </a:cubicBezTo>
                <a:lnTo>
                  <a:pt x="8835" y="4916"/>
                </a:lnTo>
                <a:lnTo>
                  <a:pt x="5878" y="4916"/>
                </a:lnTo>
                <a:lnTo>
                  <a:pt x="5878" y="14226"/>
                </a:lnTo>
                <a:cubicBezTo>
                  <a:pt x="5878" y="15603"/>
                  <a:pt x="8035" y="16684"/>
                  <a:pt x="10783" y="16684"/>
                </a:cubicBezTo>
                <a:cubicBezTo>
                  <a:pt x="13530" y="16684"/>
                  <a:pt x="15722" y="15603"/>
                  <a:pt x="15722" y="14226"/>
                </a:cubicBezTo>
                <a:lnTo>
                  <a:pt x="15722" y="3940"/>
                </a:lnTo>
                <a:cubicBezTo>
                  <a:pt x="15722" y="1778"/>
                  <a:pt x="12174" y="0"/>
                  <a:pt x="7861" y="0"/>
                </a:cubicBezTo>
                <a:cubicBezTo>
                  <a:pt x="3548" y="0"/>
                  <a:pt x="0" y="1778"/>
                  <a:pt x="0" y="3940"/>
                </a:cubicBezTo>
                <a:lnTo>
                  <a:pt x="0" y="16196"/>
                </a:lnTo>
                <a:cubicBezTo>
                  <a:pt x="0" y="19194"/>
                  <a:pt x="4765" y="21600"/>
                  <a:pt x="10783" y="21600"/>
                </a:cubicBezTo>
                <a:cubicBezTo>
                  <a:pt x="16765" y="21600"/>
                  <a:pt x="21600" y="19194"/>
                  <a:pt x="21600" y="16196"/>
                </a:cubicBezTo>
                <a:lnTo>
                  <a:pt x="21600" y="4916"/>
                </a:lnTo>
                <a:lnTo>
                  <a:pt x="18643" y="4916"/>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8" name="Google Shape;1388;p192"/>
          <p:cNvSpPr/>
          <p:nvPr/>
        </p:nvSpPr>
        <p:spPr>
          <a:xfrm>
            <a:off x="2689272" y="2667288"/>
            <a:ext cx="299916" cy="299916"/>
          </a:xfrm>
          <a:custGeom>
            <a:rect b="b" l="l" r="r" t="t"/>
            <a:pathLst>
              <a:path extrusionOk="0" h="21600" w="2160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89" name="Google Shape;1389;p192"/>
          <p:cNvSpPr/>
          <p:nvPr/>
        </p:nvSpPr>
        <p:spPr>
          <a:xfrm>
            <a:off x="2701927" y="3302489"/>
            <a:ext cx="234522" cy="267300"/>
          </a:xfrm>
          <a:custGeom>
            <a:rect b="b" l="l" r="r" t="t"/>
            <a:pathLst>
              <a:path extrusionOk="0" h="21600" w="21600">
                <a:moveTo>
                  <a:pt x="0" y="0"/>
                </a:moveTo>
                <a:lnTo>
                  <a:pt x="0" y="2703"/>
                </a:lnTo>
                <a:lnTo>
                  <a:pt x="21518" y="2703"/>
                </a:lnTo>
                <a:lnTo>
                  <a:pt x="21518" y="0"/>
                </a:lnTo>
                <a:lnTo>
                  <a:pt x="0" y="0"/>
                </a:lnTo>
                <a:close/>
                <a:moveTo>
                  <a:pt x="0" y="13491"/>
                </a:moveTo>
                <a:lnTo>
                  <a:pt x="6171" y="13491"/>
                </a:lnTo>
                <a:lnTo>
                  <a:pt x="6171" y="21600"/>
                </a:lnTo>
                <a:lnTo>
                  <a:pt x="15429" y="21600"/>
                </a:lnTo>
                <a:lnTo>
                  <a:pt x="15429" y="13491"/>
                </a:lnTo>
                <a:lnTo>
                  <a:pt x="21600" y="13491"/>
                </a:lnTo>
                <a:lnTo>
                  <a:pt x="10786" y="4043"/>
                </a:lnTo>
                <a:lnTo>
                  <a:pt x="0" y="1349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0" name="Google Shape;1390;p192"/>
          <p:cNvSpPr/>
          <p:nvPr/>
        </p:nvSpPr>
        <p:spPr>
          <a:xfrm>
            <a:off x="3624580" y="2695652"/>
            <a:ext cx="170586" cy="216378"/>
          </a:xfrm>
          <a:custGeom>
            <a:rect b="b" l="l" r="r" t="t"/>
            <a:pathLst>
              <a:path extrusionOk="0" h="21600" w="21600">
                <a:moveTo>
                  <a:pt x="0" y="0"/>
                </a:moveTo>
                <a:lnTo>
                  <a:pt x="0" y="21600"/>
                </a:lnTo>
                <a:lnTo>
                  <a:pt x="21600" y="10756"/>
                </a:lnTo>
                <a:lnTo>
                  <a:pt x="0"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1" name="Google Shape;1391;p192"/>
          <p:cNvSpPr/>
          <p:nvPr/>
        </p:nvSpPr>
        <p:spPr>
          <a:xfrm>
            <a:off x="3547583" y="3256811"/>
            <a:ext cx="322110" cy="322110"/>
          </a:xfrm>
          <a:custGeom>
            <a:rect b="b" l="l" r="r" t="t"/>
            <a:pathLst>
              <a:path extrusionOk="0" h="21600" w="2160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2" name="Google Shape;1392;p192"/>
          <p:cNvSpPr/>
          <p:nvPr/>
        </p:nvSpPr>
        <p:spPr>
          <a:xfrm>
            <a:off x="3564549" y="3934121"/>
            <a:ext cx="289278" cy="192942"/>
          </a:xfrm>
          <a:custGeom>
            <a:rect b="b" l="l" r="r" t="t"/>
            <a:pathLst>
              <a:path extrusionOk="0" h="21600" w="21600">
                <a:moveTo>
                  <a:pt x="16812" y="8150"/>
                </a:moveTo>
                <a:lnTo>
                  <a:pt x="16812" y="1789"/>
                </a:lnTo>
                <a:cubicBezTo>
                  <a:pt x="16812" y="762"/>
                  <a:pt x="16239" y="0"/>
                  <a:pt x="15621" y="0"/>
                </a:cubicBezTo>
                <a:lnTo>
                  <a:pt x="1169" y="0"/>
                </a:lnTo>
                <a:cubicBezTo>
                  <a:pt x="485" y="0"/>
                  <a:pt x="0" y="861"/>
                  <a:pt x="0" y="1789"/>
                </a:cubicBezTo>
                <a:lnTo>
                  <a:pt x="0" y="19844"/>
                </a:lnTo>
                <a:cubicBezTo>
                  <a:pt x="0" y="20871"/>
                  <a:pt x="552" y="21600"/>
                  <a:pt x="1169" y="21600"/>
                </a:cubicBezTo>
                <a:lnTo>
                  <a:pt x="15621" y="21600"/>
                </a:lnTo>
                <a:cubicBezTo>
                  <a:pt x="16305" y="21600"/>
                  <a:pt x="16812" y="20772"/>
                  <a:pt x="16812" y="19844"/>
                </a:cubicBezTo>
                <a:lnTo>
                  <a:pt x="16812" y="13483"/>
                </a:lnTo>
                <a:lnTo>
                  <a:pt x="21600" y="20672"/>
                </a:lnTo>
                <a:lnTo>
                  <a:pt x="21600" y="861"/>
                </a:lnTo>
                <a:lnTo>
                  <a:pt x="16812" y="815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3" name="Google Shape;1393;p192"/>
          <p:cNvSpPr/>
          <p:nvPr/>
        </p:nvSpPr>
        <p:spPr>
          <a:xfrm>
            <a:off x="4386715" y="3862344"/>
            <a:ext cx="323352" cy="292032"/>
          </a:xfrm>
          <a:custGeom>
            <a:rect b="b" l="l" r="r" t="t"/>
            <a:pathLst>
              <a:path extrusionOk="0" h="21600" w="21600">
                <a:moveTo>
                  <a:pt x="10830" y="4759"/>
                </a:moveTo>
                <a:lnTo>
                  <a:pt x="10830" y="0"/>
                </a:lnTo>
                <a:lnTo>
                  <a:pt x="0" y="0"/>
                </a:lnTo>
                <a:lnTo>
                  <a:pt x="0" y="21600"/>
                </a:lnTo>
                <a:lnTo>
                  <a:pt x="21600" y="21600"/>
                </a:lnTo>
                <a:lnTo>
                  <a:pt x="21600" y="4759"/>
                </a:lnTo>
                <a:lnTo>
                  <a:pt x="10830" y="4759"/>
                </a:lnTo>
                <a:close/>
                <a:moveTo>
                  <a:pt x="4356" y="19188"/>
                </a:moveTo>
                <a:lnTo>
                  <a:pt x="2178" y="19188"/>
                </a:lnTo>
                <a:lnTo>
                  <a:pt x="2178" y="16754"/>
                </a:lnTo>
                <a:lnTo>
                  <a:pt x="4356" y="16754"/>
                </a:lnTo>
                <a:lnTo>
                  <a:pt x="4356" y="19188"/>
                </a:lnTo>
                <a:close/>
                <a:moveTo>
                  <a:pt x="4356" y="14342"/>
                </a:moveTo>
                <a:lnTo>
                  <a:pt x="2178" y="14342"/>
                </a:lnTo>
                <a:lnTo>
                  <a:pt x="2178" y="11929"/>
                </a:lnTo>
                <a:lnTo>
                  <a:pt x="4356" y="11929"/>
                </a:lnTo>
                <a:lnTo>
                  <a:pt x="4356" y="14342"/>
                </a:lnTo>
                <a:close/>
                <a:moveTo>
                  <a:pt x="4356" y="9583"/>
                </a:moveTo>
                <a:lnTo>
                  <a:pt x="2178" y="9583"/>
                </a:lnTo>
                <a:lnTo>
                  <a:pt x="2178" y="7171"/>
                </a:lnTo>
                <a:lnTo>
                  <a:pt x="4356" y="7171"/>
                </a:lnTo>
                <a:lnTo>
                  <a:pt x="4356" y="9583"/>
                </a:lnTo>
                <a:close/>
                <a:moveTo>
                  <a:pt x="4356" y="4759"/>
                </a:moveTo>
                <a:lnTo>
                  <a:pt x="2178" y="4759"/>
                </a:lnTo>
                <a:lnTo>
                  <a:pt x="2178" y="2346"/>
                </a:lnTo>
                <a:lnTo>
                  <a:pt x="4356" y="2346"/>
                </a:lnTo>
                <a:lnTo>
                  <a:pt x="4356" y="4759"/>
                </a:lnTo>
                <a:close/>
                <a:moveTo>
                  <a:pt x="8652" y="19188"/>
                </a:moveTo>
                <a:lnTo>
                  <a:pt x="6533" y="19188"/>
                </a:lnTo>
                <a:lnTo>
                  <a:pt x="6533" y="16754"/>
                </a:lnTo>
                <a:lnTo>
                  <a:pt x="8711" y="16754"/>
                </a:lnTo>
                <a:lnTo>
                  <a:pt x="8711" y="19188"/>
                </a:lnTo>
                <a:lnTo>
                  <a:pt x="8652" y="19188"/>
                </a:lnTo>
                <a:close/>
                <a:moveTo>
                  <a:pt x="8652" y="14342"/>
                </a:moveTo>
                <a:lnTo>
                  <a:pt x="6533" y="14342"/>
                </a:lnTo>
                <a:lnTo>
                  <a:pt x="6533" y="11929"/>
                </a:lnTo>
                <a:lnTo>
                  <a:pt x="8711" y="11929"/>
                </a:lnTo>
                <a:lnTo>
                  <a:pt x="8711" y="14342"/>
                </a:lnTo>
                <a:lnTo>
                  <a:pt x="8652" y="14342"/>
                </a:lnTo>
                <a:close/>
                <a:moveTo>
                  <a:pt x="8652" y="9583"/>
                </a:moveTo>
                <a:lnTo>
                  <a:pt x="6533" y="9583"/>
                </a:lnTo>
                <a:lnTo>
                  <a:pt x="6533" y="7171"/>
                </a:lnTo>
                <a:lnTo>
                  <a:pt x="8711" y="7171"/>
                </a:lnTo>
                <a:lnTo>
                  <a:pt x="8711" y="9583"/>
                </a:lnTo>
                <a:lnTo>
                  <a:pt x="8652" y="9583"/>
                </a:lnTo>
                <a:close/>
                <a:moveTo>
                  <a:pt x="8652" y="4759"/>
                </a:moveTo>
                <a:lnTo>
                  <a:pt x="6533" y="4759"/>
                </a:lnTo>
                <a:lnTo>
                  <a:pt x="6533" y="2346"/>
                </a:lnTo>
                <a:lnTo>
                  <a:pt x="8711" y="2346"/>
                </a:lnTo>
                <a:lnTo>
                  <a:pt x="8711" y="4759"/>
                </a:lnTo>
                <a:lnTo>
                  <a:pt x="8652" y="4759"/>
                </a:lnTo>
                <a:close/>
                <a:moveTo>
                  <a:pt x="19482" y="19188"/>
                </a:moveTo>
                <a:lnTo>
                  <a:pt x="10830" y="19188"/>
                </a:lnTo>
                <a:lnTo>
                  <a:pt x="10830" y="16754"/>
                </a:lnTo>
                <a:lnTo>
                  <a:pt x="13008" y="16754"/>
                </a:lnTo>
                <a:lnTo>
                  <a:pt x="13008" y="14342"/>
                </a:lnTo>
                <a:lnTo>
                  <a:pt x="10830" y="14342"/>
                </a:lnTo>
                <a:lnTo>
                  <a:pt x="10830" y="11929"/>
                </a:lnTo>
                <a:lnTo>
                  <a:pt x="13008" y="11929"/>
                </a:lnTo>
                <a:lnTo>
                  <a:pt x="13008" y="9517"/>
                </a:lnTo>
                <a:lnTo>
                  <a:pt x="10830" y="9517"/>
                </a:lnTo>
                <a:lnTo>
                  <a:pt x="10830" y="7105"/>
                </a:lnTo>
                <a:lnTo>
                  <a:pt x="19482" y="7105"/>
                </a:lnTo>
                <a:lnTo>
                  <a:pt x="19482" y="19188"/>
                </a:lnTo>
                <a:close/>
                <a:moveTo>
                  <a:pt x="17304" y="9583"/>
                </a:moveTo>
                <a:lnTo>
                  <a:pt x="15106" y="9583"/>
                </a:lnTo>
                <a:lnTo>
                  <a:pt x="15106" y="11995"/>
                </a:lnTo>
                <a:lnTo>
                  <a:pt x="17304" y="11995"/>
                </a:lnTo>
                <a:lnTo>
                  <a:pt x="17304" y="9583"/>
                </a:lnTo>
                <a:close/>
                <a:moveTo>
                  <a:pt x="17304" y="14342"/>
                </a:moveTo>
                <a:lnTo>
                  <a:pt x="15106" y="14342"/>
                </a:lnTo>
                <a:lnTo>
                  <a:pt x="15106" y="16754"/>
                </a:lnTo>
                <a:lnTo>
                  <a:pt x="17304" y="16754"/>
                </a:lnTo>
                <a:lnTo>
                  <a:pt x="17304" y="1434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4" name="Google Shape;1394;p192"/>
          <p:cNvSpPr/>
          <p:nvPr/>
        </p:nvSpPr>
        <p:spPr>
          <a:xfrm>
            <a:off x="4386715" y="2653105"/>
            <a:ext cx="323352" cy="324486"/>
          </a:xfrm>
          <a:custGeom>
            <a:rect b="b" l="l" r="r" t="t"/>
            <a:pathLst>
              <a:path extrusionOk="0" h="21600" w="21600">
                <a:moveTo>
                  <a:pt x="10800" y="0"/>
                </a:moveTo>
                <a:cubicBezTo>
                  <a:pt x="4837" y="0"/>
                  <a:pt x="0" y="4853"/>
                  <a:pt x="0" y="10810"/>
                </a:cubicBezTo>
                <a:cubicBezTo>
                  <a:pt x="0" y="16767"/>
                  <a:pt x="4837" y="21600"/>
                  <a:pt x="10800" y="21600"/>
                </a:cubicBezTo>
                <a:cubicBezTo>
                  <a:pt x="16743" y="21600"/>
                  <a:pt x="21600" y="16767"/>
                  <a:pt x="21600" y="10810"/>
                </a:cubicBezTo>
                <a:cubicBezTo>
                  <a:pt x="21600" y="4853"/>
                  <a:pt x="16743" y="0"/>
                  <a:pt x="10800" y="0"/>
                </a:cubicBezTo>
                <a:close/>
                <a:moveTo>
                  <a:pt x="10800" y="19430"/>
                </a:moveTo>
                <a:cubicBezTo>
                  <a:pt x="6002" y="19430"/>
                  <a:pt x="2172" y="15584"/>
                  <a:pt x="2172" y="10810"/>
                </a:cubicBezTo>
                <a:cubicBezTo>
                  <a:pt x="2172" y="8798"/>
                  <a:pt x="2843" y="6963"/>
                  <a:pt x="4008" y="5523"/>
                </a:cubicBezTo>
                <a:lnTo>
                  <a:pt x="16072" y="17596"/>
                </a:lnTo>
                <a:cubicBezTo>
                  <a:pt x="14630" y="18700"/>
                  <a:pt x="12814" y="19430"/>
                  <a:pt x="10800" y="19430"/>
                </a:cubicBezTo>
                <a:close/>
                <a:moveTo>
                  <a:pt x="17572" y="16037"/>
                </a:moveTo>
                <a:lnTo>
                  <a:pt x="5509" y="3965"/>
                </a:lnTo>
                <a:cubicBezTo>
                  <a:pt x="6950" y="2781"/>
                  <a:pt x="8806" y="2111"/>
                  <a:pt x="10800" y="2111"/>
                </a:cubicBezTo>
                <a:cubicBezTo>
                  <a:pt x="15578" y="2111"/>
                  <a:pt x="19428" y="5957"/>
                  <a:pt x="19428" y="10751"/>
                </a:cubicBezTo>
                <a:cubicBezTo>
                  <a:pt x="19428" y="12743"/>
                  <a:pt x="18757" y="14597"/>
                  <a:pt x="17572" y="1603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5" name="Google Shape;1395;p192"/>
          <p:cNvSpPr/>
          <p:nvPr/>
        </p:nvSpPr>
        <p:spPr>
          <a:xfrm>
            <a:off x="4386715" y="3299878"/>
            <a:ext cx="323352" cy="258336"/>
          </a:xfrm>
          <a:custGeom>
            <a:rect b="b" l="l" r="r" t="t"/>
            <a:pathLst>
              <a:path extrusionOk="0" h="21600" w="2160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6" name="Google Shape;1396;p192"/>
          <p:cNvSpPr/>
          <p:nvPr/>
        </p:nvSpPr>
        <p:spPr>
          <a:xfrm>
            <a:off x="5266300" y="2681470"/>
            <a:ext cx="331236" cy="283986"/>
          </a:xfrm>
          <a:custGeom>
            <a:rect b="b" l="l" r="r" t="t"/>
            <a:pathLst>
              <a:path extrusionOk="0" h="21600" w="21600">
                <a:moveTo>
                  <a:pt x="0" y="21600"/>
                </a:moveTo>
                <a:lnTo>
                  <a:pt x="21600" y="10800"/>
                </a:lnTo>
                <a:lnTo>
                  <a:pt x="0" y="0"/>
                </a:lnTo>
                <a:lnTo>
                  <a:pt x="0" y="8392"/>
                </a:lnTo>
                <a:lnTo>
                  <a:pt x="15437" y="10800"/>
                </a:lnTo>
                <a:lnTo>
                  <a:pt x="0" y="13208"/>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7" name="Google Shape;1397;p192"/>
          <p:cNvSpPr/>
          <p:nvPr/>
        </p:nvSpPr>
        <p:spPr>
          <a:xfrm>
            <a:off x="5194524" y="3281609"/>
            <a:ext cx="403056" cy="268596"/>
          </a:xfrm>
          <a:custGeom>
            <a:rect b="b" l="l" r="r" t="t"/>
            <a:pathLst>
              <a:path extrusionOk="0" h="21600" w="21600">
                <a:moveTo>
                  <a:pt x="18018" y="18906"/>
                </a:moveTo>
                <a:cubicBezTo>
                  <a:pt x="19001" y="18906"/>
                  <a:pt x="19809" y="17714"/>
                  <a:pt x="19809" y="16212"/>
                </a:cubicBezTo>
                <a:lnTo>
                  <a:pt x="19809" y="2694"/>
                </a:lnTo>
                <a:cubicBezTo>
                  <a:pt x="19809" y="1216"/>
                  <a:pt x="19001" y="0"/>
                  <a:pt x="18018" y="0"/>
                </a:cubicBezTo>
                <a:lnTo>
                  <a:pt x="3613" y="0"/>
                </a:lnTo>
                <a:cubicBezTo>
                  <a:pt x="2631" y="0"/>
                  <a:pt x="1822" y="1216"/>
                  <a:pt x="1822" y="2694"/>
                </a:cubicBezTo>
                <a:lnTo>
                  <a:pt x="1822" y="16212"/>
                </a:lnTo>
                <a:cubicBezTo>
                  <a:pt x="1822" y="17714"/>
                  <a:pt x="2631" y="18906"/>
                  <a:pt x="3613" y="18906"/>
                </a:cubicBezTo>
                <a:lnTo>
                  <a:pt x="0" y="18906"/>
                </a:lnTo>
                <a:lnTo>
                  <a:pt x="0" y="21600"/>
                </a:lnTo>
                <a:lnTo>
                  <a:pt x="21600" y="21600"/>
                </a:lnTo>
                <a:lnTo>
                  <a:pt x="21600" y="18906"/>
                </a:lnTo>
                <a:lnTo>
                  <a:pt x="18018" y="18906"/>
                </a:lnTo>
                <a:close/>
                <a:moveTo>
                  <a:pt x="3613" y="2623"/>
                </a:moveTo>
                <a:lnTo>
                  <a:pt x="18018" y="2623"/>
                </a:lnTo>
                <a:lnTo>
                  <a:pt x="18018" y="16164"/>
                </a:lnTo>
                <a:lnTo>
                  <a:pt x="3613" y="16164"/>
                </a:lnTo>
                <a:lnTo>
                  <a:pt x="3613" y="262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8" name="Google Shape;1398;p192"/>
          <p:cNvSpPr/>
          <p:nvPr/>
        </p:nvSpPr>
        <p:spPr>
          <a:xfrm>
            <a:off x="5194524" y="3866260"/>
            <a:ext cx="403056" cy="285444"/>
          </a:xfrm>
          <a:custGeom>
            <a:rect b="b" l="l" r="r" t="t"/>
            <a:pathLst>
              <a:path extrusionOk="0" h="21600" w="2160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399" name="Google Shape;1399;p192"/>
          <p:cNvSpPr/>
          <p:nvPr/>
        </p:nvSpPr>
        <p:spPr>
          <a:xfrm>
            <a:off x="6174597" y="2620433"/>
            <a:ext cx="217836" cy="342954"/>
          </a:xfrm>
          <a:custGeom>
            <a:rect b="b" l="l" r="r" t="t"/>
            <a:pathLst>
              <a:path extrusionOk="0" h="21600" w="2160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0" name="Google Shape;1400;p192"/>
          <p:cNvSpPr/>
          <p:nvPr/>
        </p:nvSpPr>
        <p:spPr>
          <a:xfrm>
            <a:off x="6182427" y="3232142"/>
            <a:ext cx="203202" cy="342954"/>
          </a:xfrm>
          <a:custGeom>
            <a:rect b="b" l="l" r="r" t="t"/>
            <a:pathLst>
              <a:path extrusionOk="0" h="21600" w="21600">
                <a:moveTo>
                  <a:pt x="17412" y="0"/>
                </a:moveTo>
                <a:lnTo>
                  <a:pt x="4188" y="0"/>
                </a:lnTo>
                <a:cubicBezTo>
                  <a:pt x="1889" y="0"/>
                  <a:pt x="0" y="1117"/>
                  <a:pt x="0" y="2477"/>
                </a:cubicBezTo>
                <a:lnTo>
                  <a:pt x="0" y="19142"/>
                </a:lnTo>
                <a:cubicBezTo>
                  <a:pt x="0" y="20501"/>
                  <a:pt x="1889" y="21600"/>
                  <a:pt x="4188" y="21600"/>
                </a:cubicBezTo>
                <a:lnTo>
                  <a:pt x="17412" y="21600"/>
                </a:lnTo>
                <a:cubicBezTo>
                  <a:pt x="19742" y="21600"/>
                  <a:pt x="21600" y="20501"/>
                  <a:pt x="21600" y="19142"/>
                </a:cubicBezTo>
                <a:lnTo>
                  <a:pt x="21600" y="2477"/>
                </a:lnTo>
                <a:cubicBezTo>
                  <a:pt x="21600" y="1117"/>
                  <a:pt x="19742" y="0"/>
                  <a:pt x="17412" y="0"/>
                </a:cubicBezTo>
                <a:close/>
                <a:moveTo>
                  <a:pt x="10863" y="20613"/>
                </a:moveTo>
                <a:cubicBezTo>
                  <a:pt x="9509" y="20613"/>
                  <a:pt x="8376" y="19980"/>
                  <a:pt x="8376" y="19142"/>
                </a:cubicBezTo>
                <a:cubicBezTo>
                  <a:pt x="8376" y="18286"/>
                  <a:pt x="9446" y="17671"/>
                  <a:pt x="10863" y="17671"/>
                </a:cubicBezTo>
                <a:cubicBezTo>
                  <a:pt x="12311" y="17671"/>
                  <a:pt x="13350" y="18286"/>
                  <a:pt x="13350" y="19142"/>
                </a:cubicBezTo>
                <a:cubicBezTo>
                  <a:pt x="13350" y="19980"/>
                  <a:pt x="12185" y="20613"/>
                  <a:pt x="10863" y="20613"/>
                </a:cubicBezTo>
                <a:close/>
                <a:moveTo>
                  <a:pt x="18325" y="16666"/>
                </a:moveTo>
                <a:lnTo>
                  <a:pt x="3401" y="16666"/>
                </a:lnTo>
                <a:lnTo>
                  <a:pt x="3401" y="2942"/>
                </a:lnTo>
                <a:lnTo>
                  <a:pt x="18325" y="2942"/>
                </a:lnTo>
                <a:lnTo>
                  <a:pt x="18325" y="1666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1" name="Google Shape;1401;p192"/>
          <p:cNvSpPr/>
          <p:nvPr/>
        </p:nvSpPr>
        <p:spPr>
          <a:xfrm>
            <a:off x="6143277" y="3852250"/>
            <a:ext cx="258336" cy="315522"/>
          </a:xfrm>
          <a:custGeom>
            <a:rect b="b" l="l" r="r" t="t"/>
            <a:pathLst>
              <a:path extrusionOk="0" h="21600" w="21600">
                <a:moveTo>
                  <a:pt x="10800" y="0"/>
                </a:moveTo>
                <a:lnTo>
                  <a:pt x="0" y="3948"/>
                </a:lnTo>
                <a:lnTo>
                  <a:pt x="0" y="9818"/>
                </a:lnTo>
                <a:cubicBezTo>
                  <a:pt x="0" y="15243"/>
                  <a:pt x="4643" y="20345"/>
                  <a:pt x="10800" y="21600"/>
                </a:cubicBezTo>
                <a:cubicBezTo>
                  <a:pt x="16957" y="20345"/>
                  <a:pt x="21600" y="15243"/>
                  <a:pt x="21600" y="9818"/>
                </a:cubicBezTo>
                <a:lnTo>
                  <a:pt x="21600" y="3948"/>
                </a:lnTo>
                <a:lnTo>
                  <a:pt x="10800" y="0"/>
                </a:lnTo>
                <a:close/>
                <a:moveTo>
                  <a:pt x="10800" y="10749"/>
                </a:moveTo>
                <a:lnTo>
                  <a:pt x="19217" y="10749"/>
                </a:lnTo>
                <a:cubicBezTo>
                  <a:pt x="18571" y="14798"/>
                  <a:pt x="15294" y="18341"/>
                  <a:pt x="10800" y="19474"/>
                </a:cubicBezTo>
                <a:lnTo>
                  <a:pt x="10800" y="10749"/>
                </a:lnTo>
                <a:lnTo>
                  <a:pt x="2383" y="10749"/>
                </a:lnTo>
                <a:lnTo>
                  <a:pt x="2383" y="5142"/>
                </a:lnTo>
                <a:lnTo>
                  <a:pt x="10800" y="2105"/>
                </a:lnTo>
                <a:lnTo>
                  <a:pt x="10800" y="107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2" name="Google Shape;1402;p192"/>
          <p:cNvSpPr/>
          <p:nvPr/>
        </p:nvSpPr>
        <p:spPr>
          <a:xfrm>
            <a:off x="7016042" y="2655889"/>
            <a:ext cx="322819" cy="294624"/>
          </a:xfrm>
          <a:custGeom>
            <a:rect b="b" l="l" r="r" t="t"/>
            <a:pathLst>
              <a:path extrusionOk="0" h="21600" w="21058">
                <a:moveTo>
                  <a:pt x="1254" y="19214"/>
                </a:moveTo>
                <a:lnTo>
                  <a:pt x="2604" y="19822"/>
                </a:lnTo>
                <a:lnTo>
                  <a:pt x="2604" y="9607"/>
                </a:lnTo>
                <a:lnTo>
                  <a:pt x="154" y="16265"/>
                </a:lnTo>
                <a:cubicBezTo>
                  <a:pt x="-270" y="17371"/>
                  <a:pt x="212" y="18716"/>
                  <a:pt x="1254" y="19214"/>
                </a:cubicBezTo>
                <a:close/>
                <a:moveTo>
                  <a:pt x="20906" y="14986"/>
                </a:moveTo>
                <a:lnTo>
                  <a:pt x="15891" y="1410"/>
                </a:lnTo>
                <a:cubicBezTo>
                  <a:pt x="15564" y="542"/>
                  <a:pt x="14850" y="43"/>
                  <a:pt x="14040" y="0"/>
                </a:cubicBezTo>
                <a:cubicBezTo>
                  <a:pt x="13770" y="0"/>
                  <a:pt x="13500" y="43"/>
                  <a:pt x="13230" y="173"/>
                </a:cubicBezTo>
                <a:lnTo>
                  <a:pt x="5766" y="3665"/>
                </a:lnTo>
                <a:cubicBezTo>
                  <a:pt x="5014" y="4034"/>
                  <a:pt x="4571" y="4836"/>
                  <a:pt x="4513" y="5682"/>
                </a:cubicBezTo>
                <a:cubicBezTo>
                  <a:pt x="4513" y="5986"/>
                  <a:pt x="4571" y="6289"/>
                  <a:pt x="4686" y="6593"/>
                </a:cubicBezTo>
                <a:lnTo>
                  <a:pt x="9681" y="20190"/>
                </a:lnTo>
                <a:cubicBezTo>
                  <a:pt x="10009" y="21036"/>
                  <a:pt x="10723" y="21600"/>
                  <a:pt x="11533" y="21600"/>
                </a:cubicBezTo>
                <a:cubicBezTo>
                  <a:pt x="11803" y="21600"/>
                  <a:pt x="12073" y="21535"/>
                  <a:pt x="12304" y="21405"/>
                </a:cubicBezTo>
                <a:lnTo>
                  <a:pt x="19710" y="17935"/>
                </a:lnTo>
                <a:cubicBezTo>
                  <a:pt x="20848" y="17436"/>
                  <a:pt x="21330" y="16157"/>
                  <a:pt x="20906" y="14986"/>
                </a:cubicBezTo>
                <a:close/>
                <a:moveTo>
                  <a:pt x="6634" y="6853"/>
                </a:moveTo>
                <a:cubicBezTo>
                  <a:pt x="6094" y="6853"/>
                  <a:pt x="5612" y="6354"/>
                  <a:pt x="5612" y="5682"/>
                </a:cubicBezTo>
                <a:cubicBezTo>
                  <a:pt x="5612" y="5010"/>
                  <a:pt x="6036" y="4511"/>
                  <a:pt x="6634" y="4511"/>
                </a:cubicBezTo>
                <a:cubicBezTo>
                  <a:pt x="7232" y="4511"/>
                  <a:pt x="7676" y="5010"/>
                  <a:pt x="7676" y="5682"/>
                </a:cubicBezTo>
                <a:cubicBezTo>
                  <a:pt x="7676" y="6354"/>
                  <a:pt x="7174" y="6853"/>
                  <a:pt x="6634" y="6853"/>
                </a:cubicBezTo>
                <a:close/>
                <a:moveTo>
                  <a:pt x="6634" y="21535"/>
                </a:moveTo>
                <a:lnTo>
                  <a:pt x="8100" y="21535"/>
                </a:lnTo>
                <a:lnTo>
                  <a:pt x="4629" y="12058"/>
                </a:lnTo>
                <a:lnTo>
                  <a:pt x="4629" y="19280"/>
                </a:lnTo>
                <a:cubicBezTo>
                  <a:pt x="4629" y="20494"/>
                  <a:pt x="5554" y="21535"/>
                  <a:pt x="6634" y="2153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3" name="Google Shape;1403;p192"/>
          <p:cNvSpPr/>
          <p:nvPr/>
        </p:nvSpPr>
        <p:spPr>
          <a:xfrm>
            <a:off x="7038004" y="3290695"/>
            <a:ext cx="277560" cy="277560"/>
          </a:xfrm>
          <a:custGeom>
            <a:rect b="b" l="l" r="r" t="t"/>
            <a:pathLst>
              <a:path extrusionOk="0" h="21600" w="21600">
                <a:moveTo>
                  <a:pt x="0" y="16797"/>
                </a:moveTo>
                <a:lnTo>
                  <a:pt x="0" y="19187"/>
                </a:lnTo>
                <a:lnTo>
                  <a:pt x="7192" y="19187"/>
                </a:lnTo>
                <a:lnTo>
                  <a:pt x="7192" y="16797"/>
                </a:lnTo>
                <a:lnTo>
                  <a:pt x="0" y="16797"/>
                </a:lnTo>
                <a:close/>
                <a:moveTo>
                  <a:pt x="0" y="2390"/>
                </a:moveTo>
                <a:lnTo>
                  <a:pt x="0" y="4803"/>
                </a:lnTo>
                <a:lnTo>
                  <a:pt x="11995" y="4803"/>
                </a:lnTo>
                <a:lnTo>
                  <a:pt x="11995" y="2390"/>
                </a:lnTo>
                <a:lnTo>
                  <a:pt x="0" y="2390"/>
                </a:lnTo>
                <a:close/>
                <a:moveTo>
                  <a:pt x="11995" y="21600"/>
                </a:moveTo>
                <a:lnTo>
                  <a:pt x="11995" y="19187"/>
                </a:lnTo>
                <a:lnTo>
                  <a:pt x="21600" y="19187"/>
                </a:lnTo>
                <a:lnTo>
                  <a:pt x="21600" y="16797"/>
                </a:lnTo>
                <a:lnTo>
                  <a:pt x="11995" y="16797"/>
                </a:lnTo>
                <a:lnTo>
                  <a:pt x="11995" y="14408"/>
                </a:lnTo>
                <a:lnTo>
                  <a:pt x="9605" y="14408"/>
                </a:lnTo>
                <a:lnTo>
                  <a:pt x="9605" y="21600"/>
                </a:lnTo>
                <a:lnTo>
                  <a:pt x="11995" y="21600"/>
                </a:lnTo>
                <a:close/>
                <a:moveTo>
                  <a:pt x="4803" y="9605"/>
                </a:moveTo>
                <a:lnTo>
                  <a:pt x="0" y="9605"/>
                </a:lnTo>
                <a:lnTo>
                  <a:pt x="0" y="11995"/>
                </a:lnTo>
                <a:lnTo>
                  <a:pt x="4803" y="11995"/>
                </a:lnTo>
                <a:lnTo>
                  <a:pt x="4803" y="14408"/>
                </a:lnTo>
                <a:lnTo>
                  <a:pt x="7192" y="14408"/>
                </a:lnTo>
                <a:lnTo>
                  <a:pt x="7192" y="7192"/>
                </a:lnTo>
                <a:lnTo>
                  <a:pt x="4803" y="7192"/>
                </a:lnTo>
                <a:lnTo>
                  <a:pt x="4803" y="9605"/>
                </a:lnTo>
                <a:close/>
                <a:moveTo>
                  <a:pt x="21600" y="11995"/>
                </a:moveTo>
                <a:lnTo>
                  <a:pt x="21600" y="9605"/>
                </a:lnTo>
                <a:lnTo>
                  <a:pt x="9605" y="9605"/>
                </a:lnTo>
                <a:lnTo>
                  <a:pt x="9605" y="11995"/>
                </a:lnTo>
                <a:lnTo>
                  <a:pt x="21600" y="11995"/>
                </a:lnTo>
                <a:close/>
                <a:moveTo>
                  <a:pt x="14408" y="7192"/>
                </a:moveTo>
                <a:lnTo>
                  <a:pt x="16797" y="7192"/>
                </a:lnTo>
                <a:lnTo>
                  <a:pt x="16797" y="4803"/>
                </a:lnTo>
                <a:lnTo>
                  <a:pt x="21600" y="4803"/>
                </a:lnTo>
                <a:lnTo>
                  <a:pt x="21600" y="2390"/>
                </a:lnTo>
                <a:lnTo>
                  <a:pt x="16797" y="2390"/>
                </a:lnTo>
                <a:lnTo>
                  <a:pt x="16797" y="0"/>
                </a:lnTo>
                <a:lnTo>
                  <a:pt x="14408" y="0"/>
                </a:lnTo>
                <a:lnTo>
                  <a:pt x="14408"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4" name="Google Shape;1404;p192"/>
          <p:cNvSpPr/>
          <p:nvPr/>
        </p:nvSpPr>
        <p:spPr>
          <a:xfrm>
            <a:off x="7044530" y="3844026"/>
            <a:ext cx="265842" cy="314226"/>
          </a:xfrm>
          <a:custGeom>
            <a:rect b="b" l="l" r="r" t="t"/>
            <a:pathLst>
              <a:path extrusionOk="0" h="21600" w="21600">
                <a:moveTo>
                  <a:pt x="10824" y="21600"/>
                </a:moveTo>
                <a:cubicBezTo>
                  <a:pt x="12264" y="21600"/>
                  <a:pt x="13416" y="20623"/>
                  <a:pt x="13416" y="19422"/>
                </a:cubicBezTo>
                <a:lnTo>
                  <a:pt x="8328" y="19422"/>
                </a:lnTo>
                <a:cubicBezTo>
                  <a:pt x="8256" y="20623"/>
                  <a:pt x="9408" y="21600"/>
                  <a:pt x="10824" y="21600"/>
                </a:cubicBezTo>
                <a:close/>
                <a:moveTo>
                  <a:pt x="19104" y="15106"/>
                </a:moveTo>
                <a:lnTo>
                  <a:pt x="19104" y="9202"/>
                </a:lnTo>
                <a:cubicBezTo>
                  <a:pt x="19104" y="5863"/>
                  <a:pt x="16392" y="3115"/>
                  <a:pt x="12720" y="2362"/>
                </a:cubicBezTo>
                <a:lnTo>
                  <a:pt x="12720" y="1608"/>
                </a:lnTo>
                <a:cubicBezTo>
                  <a:pt x="12720" y="692"/>
                  <a:pt x="11856" y="0"/>
                  <a:pt x="10824" y="0"/>
                </a:cubicBezTo>
                <a:cubicBezTo>
                  <a:pt x="9816" y="0"/>
                  <a:pt x="8928" y="753"/>
                  <a:pt x="8928" y="1608"/>
                </a:cubicBezTo>
                <a:lnTo>
                  <a:pt x="8928" y="2362"/>
                </a:lnTo>
                <a:cubicBezTo>
                  <a:pt x="5280" y="3115"/>
                  <a:pt x="2568" y="5863"/>
                  <a:pt x="2568" y="9202"/>
                </a:cubicBezTo>
                <a:lnTo>
                  <a:pt x="2568" y="15106"/>
                </a:lnTo>
                <a:lnTo>
                  <a:pt x="0" y="17304"/>
                </a:lnTo>
                <a:lnTo>
                  <a:pt x="0" y="18383"/>
                </a:lnTo>
                <a:lnTo>
                  <a:pt x="21600" y="18383"/>
                </a:lnTo>
                <a:lnTo>
                  <a:pt x="21600" y="17304"/>
                </a:lnTo>
                <a:lnTo>
                  <a:pt x="19104" y="1510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5" name="Google Shape;1405;p192"/>
          <p:cNvSpPr/>
          <p:nvPr/>
        </p:nvSpPr>
        <p:spPr>
          <a:xfrm>
            <a:off x="7817624" y="3253809"/>
            <a:ext cx="396306" cy="344088"/>
          </a:xfrm>
          <a:custGeom>
            <a:rect b="b" l="l" r="r" t="t"/>
            <a:pathLst>
              <a:path extrusionOk="0" h="21600" w="21600">
                <a:moveTo>
                  <a:pt x="14400" y="3770"/>
                </a:moveTo>
                <a:cubicBezTo>
                  <a:pt x="15304" y="3770"/>
                  <a:pt x="16047" y="2934"/>
                  <a:pt x="16047" y="1894"/>
                </a:cubicBezTo>
                <a:cubicBezTo>
                  <a:pt x="16047" y="836"/>
                  <a:pt x="15320" y="0"/>
                  <a:pt x="14400" y="0"/>
                </a:cubicBezTo>
                <a:cubicBezTo>
                  <a:pt x="13496" y="0"/>
                  <a:pt x="12753" y="836"/>
                  <a:pt x="12753" y="1894"/>
                </a:cubicBezTo>
                <a:cubicBezTo>
                  <a:pt x="12753" y="2934"/>
                  <a:pt x="13480" y="3770"/>
                  <a:pt x="14400" y="3770"/>
                </a:cubicBezTo>
                <a:close/>
                <a:moveTo>
                  <a:pt x="17080" y="11218"/>
                </a:moveTo>
                <a:cubicBezTo>
                  <a:pt x="14626" y="11218"/>
                  <a:pt x="12576" y="13521"/>
                  <a:pt x="12576" y="16400"/>
                </a:cubicBezTo>
                <a:cubicBezTo>
                  <a:pt x="12576" y="19241"/>
                  <a:pt x="14578" y="21600"/>
                  <a:pt x="17080" y="21600"/>
                </a:cubicBezTo>
                <a:cubicBezTo>
                  <a:pt x="19550" y="21600"/>
                  <a:pt x="21600" y="19278"/>
                  <a:pt x="21600" y="16400"/>
                </a:cubicBezTo>
                <a:cubicBezTo>
                  <a:pt x="21600" y="13521"/>
                  <a:pt x="19550" y="11218"/>
                  <a:pt x="17080" y="11218"/>
                </a:cubicBezTo>
                <a:close/>
                <a:moveTo>
                  <a:pt x="17080" y="20021"/>
                </a:moveTo>
                <a:cubicBezTo>
                  <a:pt x="15352" y="20021"/>
                  <a:pt x="13948" y="18387"/>
                  <a:pt x="13948" y="16400"/>
                </a:cubicBezTo>
                <a:cubicBezTo>
                  <a:pt x="13948" y="14412"/>
                  <a:pt x="15352" y="12797"/>
                  <a:pt x="17080" y="12797"/>
                </a:cubicBezTo>
                <a:cubicBezTo>
                  <a:pt x="18823" y="12797"/>
                  <a:pt x="20228" y="14412"/>
                  <a:pt x="20228" y="16400"/>
                </a:cubicBezTo>
                <a:cubicBezTo>
                  <a:pt x="20228" y="18387"/>
                  <a:pt x="18823" y="20021"/>
                  <a:pt x="17080" y="20021"/>
                </a:cubicBezTo>
                <a:close/>
                <a:moveTo>
                  <a:pt x="13302" y="9175"/>
                </a:moveTo>
                <a:lnTo>
                  <a:pt x="17080" y="9175"/>
                </a:lnTo>
                <a:lnTo>
                  <a:pt x="17080" y="7280"/>
                </a:lnTo>
                <a:lnTo>
                  <a:pt x="14222" y="7280"/>
                </a:lnTo>
                <a:lnTo>
                  <a:pt x="12479" y="3882"/>
                </a:lnTo>
                <a:cubicBezTo>
                  <a:pt x="12204" y="3362"/>
                  <a:pt x="11704" y="3046"/>
                  <a:pt x="11171" y="3046"/>
                </a:cubicBezTo>
                <a:cubicBezTo>
                  <a:pt x="10752" y="3046"/>
                  <a:pt x="10348" y="3250"/>
                  <a:pt x="10074" y="3566"/>
                </a:cubicBezTo>
                <a:lnTo>
                  <a:pt x="6748" y="7392"/>
                </a:lnTo>
                <a:cubicBezTo>
                  <a:pt x="6474" y="7708"/>
                  <a:pt x="6296" y="8116"/>
                  <a:pt x="6296" y="8655"/>
                </a:cubicBezTo>
                <a:cubicBezTo>
                  <a:pt x="6296" y="9268"/>
                  <a:pt x="6603" y="9844"/>
                  <a:pt x="7071" y="10159"/>
                </a:cubicBezTo>
                <a:lnTo>
                  <a:pt x="10074" y="12258"/>
                </a:lnTo>
                <a:lnTo>
                  <a:pt x="10074" y="17458"/>
                </a:lnTo>
                <a:lnTo>
                  <a:pt x="11704" y="17458"/>
                </a:lnTo>
                <a:lnTo>
                  <a:pt x="11704" y="10735"/>
                </a:lnTo>
                <a:lnTo>
                  <a:pt x="9702" y="9008"/>
                </a:lnTo>
                <a:lnTo>
                  <a:pt x="11801" y="6612"/>
                </a:lnTo>
                <a:lnTo>
                  <a:pt x="13302" y="9175"/>
                </a:lnTo>
                <a:close/>
                <a:moveTo>
                  <a:pt x="4504" y="11218"/>
                </a:moveTo>
                <a:cubicBezTo>
                  <a:pt x="2050" y="11218"/>
                  <a:pt x="0" y="13521"/>
                  <a:pt x="0" y="16400"/>
                </a:cubicBezTo>
                <a:cubicBezTo>
                  <a:pt x="0" y="19241"/>
                  <a:pt x="2002" y="21600"/>
                  <a:pt x="4504" y="21600"/>
                </a:cubicBezTo>
                <a:cubicBezTo>
                  <a:pt x="6974" y="21600"/>
                  <a:pt x="9024" y="19278"/>
                  <a:pt x="9024" y="16400"/>
                </a:cubicBezTo>
                <a:cubicBezTo>
                  <a:pt x="8976" y="13521"/>
                  <a:pt x="6974" y="11218"/>
                  <a:pt x="4504" y="11218"/>
                </a:cubicBezTo>
                <a:close/>
                <a:moveTo>
                  <a:pt x="4504" y="20021"/>
                </a:moveTo>
                <a:cubicBezTo>
                  <a:pt x="2777" y="20021"/>
                  <a:pt x="1372" y="18387"/>
                  <a:pt x="1372" y="16400"/>
                </a:cubicBezTo>
                <a:cubicBezTo>
                  <a:pt x="1372" y="14412"/>
                  <a:pt x="2777" y="12797"/>
                  <a:pt x="4504" y="12797"/>
                </a:cubicBezTo>
                <a:cubicBezTo>
                  <a:pt x="6248" y="12797"/>
                  <a:pt x="7652" y="14412"/>
                  <a:pt x="7652" y="16400"/>
                </a:cubicBezTo>
                <a:cubicBezTo>
                  <a:pt x="7652" y="18387"/>
                  <a:pt x="6248" y="20021"/>
                  <a:pt x="4504" y="2002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6" name="Google Shape;1406;p192"/>
          <p:cNvSpPr/>
          <p:nvPr/>
        </p:nvSpPr>
        <p:spPr>
          <a:xfrm>
            <a:off x="7875783" y="3850378"/>
            <a:ext cx="265842" cy="312768"/>
          </a:xfrm>
          <a:custGeom>
            <a:rect b="b" l="l" r="r" t="t"/>
            <a:pathLst>
              <a:path extrusionOk="0" h="21600" w="21600">
                <a:moveTo>
                  <a:pt x="0" y="15904"/>
                </a:moveTo>
                <a:cubicBezTo>
                  <a:pt x="0" y="16884"/>
                  <a:pt x="554" y="17803"/>
                  <a:pt x="1348" y="18436"/>
                </a:cubicBezTo>
                <a:lnTo>
                  <a:pt x="1348" y="20457"/>
                </a:lnTo>
                <a:cubicBezTo>
                  <a:pt x="1348" y="21090"/>
                  <a:pt x="1975" y="21600"/>
                  <a:pt x="2721" y="21600"/>
                </a:cubicBezTo>
                <a:lnTo>
                  <a:pt x="4070" y="21600"/>
                </a:lnTo>
                <a:cubicBezTo>
                  <a:pt x="4816" y="21600"/>
                  <a:pt x="5442" y="21090"/>
                  <a:pt x="5442" y="20457"/>
                </a:cubicBezTo>
                <a:lnTo>
                  <a:pt x="5442" y="19293"/>
                </a:lnTo>
                <a:lnTo>
                  <a:pt x="16182" y="19293"/>
                </a:lnTo>
                <a:lnTo>
                  <a:pt x="16182" y="20457"/>
                </a:lnTo>
                <a:cubicBezTo>
                  <a:pt x="16182" y="21090"/>
                  <a:pt x="16784" y="21600"/>
                  <a:pt x="17530" y="21600"/>
                </a:cubicBezTo>
                <a:lnTo>
                  <a:pt x="18903" y="21600"/>
                </a:lnTo>
                <a:cubicBezTo>
                  <a:pt x="19649" y="21600"/>
                  <a:pt x="20252" y="21090"/>
                  <a:pt x="20252" y="20457"/>
                </a:cubicBezTo>
                <a:lnTo>
                  <a:pt x="20252" y="18436"/>
                </a:lnTo>
                <a:cubicBezTo>
                  <a:pt x="21070" y="17803"/>
                  <a:pt x="21600" y="16925"/>
                  <a:pt x="21600" y="15904"/>
                </a:cubicBezTo>
                <a:lnTo>
                  <a:pt x="21600" y="4553"/>
                </a:lnTo>
                <a:cubicBezTo>
                  <a:pt x="21600" y="572"/>
                  <a:pt x="16784" y="0"/>
                  <a:pt x="10884" y="0"/>
                </a:cubicBezTo>
                <a:cubicBezTo>
                  <a:pt x="4961" y="0"/>
                  <a:pt x="144" y="572"/>
                  <a:pt x="144" y="4553"/>
                </a:cubicBezTo>
                <a:lnTo>
                  <a:pt x="144" y="15904"/>
                </a:lnTo>
                <a:lnTo>
                  <a:pt x="0" y="15904"/>
                </a:lnTo>
                <a:close/>
                <a:moveTo>
                  <a:pt x="4696" y="17047"/>
                </a:moveTo>
                <a:cubicBezTo>
                  <a:pt x="3612" y="17047"/>
                  <a:pt x="2649" y="16292"/>
                  <a:pt x="2649" y="15312"/>
                </a:cubicBezTo>
                <a:cubicBezTo>
                  <a:pt x="2649" y="14332"/>
                  <a:pt x="3540" y="13597"/>
                  <a:pt x="4696" y="13597"/>
                </a:cubicBezTo>
                <a:cubicBezTo>
                  <a:pt x="5779" y="13597"/>
                  <a:pt x="6718" y="14332"/>
                  <a:pt x="6718" y="15312"/>
                </a:cubicBezTo>
                <a:cubicBezTo>
                  <a:pt x="6718" y="16292"/>
                  <a:pt x="5779" y="17047"/>
                  <a:pt x="4696" y="17047"/>
                </a:cubicBezTo>
                <a:close/>
                <a:moveTo>
                  <a:pt x="16784" y="17047"/>
                </a:moveTo>
                <a:cubicBezTo>
                  <a:pt x="15700" y="17047"/>
                  <a:pt x="14737" y="16292"/>
                  <a:pt x="14737" y="15312"/>
                </a:cubicBezTo>
                <a:cubicBezTo>
                  <a:pt x="14737" y="14332"/>
                  <a:pt x="15628" y="13597"/>
                  <a:pt x="16784" y="13597"/>
                </a:cubicBezTo>
                <a:cubicBezTo>
                  <a:pt x="17868" y="13597"/>
                  <a:pt x="18831" y="14332"/>
                  <a:pt x="18831" y="15312"/>
                </a:cubicBezTo>
                <a:cubicBezTo>
                  <a:pt x="18831" y="16292"/>
                  <a:pt x="17868" y="17047"/>
                  <a:pt x="16784" y="17047"/>
                </a:cubicBezTo>
                <a:close/>
                <a:moveTo>
                  <a:pt x="18759" y="10249"/>
                </a:moveTo>
                <a:lnTo>
                  <a:pt x="2721" y="10249"/>
                </a:lnTo>
                <a:lnTo>
                  <a:pt x="2721" y="4553"/>
                </a:lnTo>
                <a:lnTo>
                  <a:pt x="18831" y="4553"/>
                </a:lnTo>
                <a:lnTo>
                  <a:pt x="18831" y="10249"/>
                </a:lnTo>
                <a:lnTo>
                  <a:pt x="18759" y="102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7" name="Google Shape;1407;p192"/>
          <p:cNvSpPr/>
          <p:nvPr/>
        </p:nvSpPr>
        <p:spPr>
          <a:xfrm>
            <a:off x="7935467" y="2645841"/>
            <a:ext cx="203202" cy="340416"/>
          </a:xfrm>
          <a:custGeom>
            <a:rect b="b" l="l" r="r" t="t"/>
            <a:pathLst>
              <a:path extrusionOk="0" h="21600" w="21600">
                <a:moveTo>
                  <a:pt x="13338" y="3600"/>
                </a:moveTo>
                <a:cubicBezTo>
                  <a:pt x="15041" y="3600"/>
                  <a:pt x="16366" y="2794"/>
                  <a:pt x="16366" y="1800"/>
                </a:cubicBezTo>
                <a:cubicBezTo>
                  <a:pt x="16366" y="787"/>
                  <a:pt x="15041" y="0"/>
                  <a:pt x="13338" y="0"/>
                </a:cubicBezTo>
                <a:cubicBezTo>
                  <a:pt x="11636" y="0"/>
                  <a:pt x="10311" y="787"/>
                  <a:pt x="10311" y="1800"/>
                </a:cubicBezTo>
                <a:cubicBezTo>
                  <a:pt x="10311" y="2794"/>
                  <a:pt x="11636" y="3600"/>
                  <a:pt x="13338" y="3600"/>
                </a:cubicBezTo>
                <a:close/>
                <a:moveTo>
                  <a:pt x="13528" y="9750"/>
                </a:moveTo>
                <a:lnTo>
                  <a:pt x="21600" y="9750"/>
                </a:lnTo>
                <a:lnTo>
                  <a:pt x="21600" y="7950"/>
                </a:lnTo>
                <a:lnTo>
                  <a:pt x="15577" y="7950"/>
                </a:lnTo>
                <a:lnTo>
                  <a:pt x="12266" y="4669"/>
                </a:lnTo>
                <a:cubicBezTo>
                  <a:pt x="11730" y="4181"/>
                  <a:pt x="10847" y="3825"/>
                  <a:pt x="9870" y="3825"/>
                </a:cubicBezTo>
                <a:cubicBezTo>
                  <a:pt x="9586" y="3825"/>
                  <a:pt x="9334" y="3862"/>
                  <a:pt x="9081" y="3862"/>
                </a:cubicBezTo>
                <a:lnTo>
                  <a:pt x="0" y="5569"/>
                </a:lnTo>
                <a:lnTo>
                  <a:pt x="0" y="10688"/>
                </a:lnTo>
                <a:lnTo>
                  <a:pt x="3027" y="10688"/>
                </a:lnTo>
                <a:lnTo>
                  <a:pt x="3027" y="7050"/>
                </a:lnTo>
                <a:lnTo>
                  <a:pt x="6496" y="6413"/>
                </a:lnTo>
                <a:lnTo>
                  <a:pt x="0" y="21600"/>
                </a:lnTo>
                <a:lnTo>
                  <a:pt x="3027" y="21600"/>
                </a:lnTo>
                <a:lnTo>
                  <a:pt x="7820" y="13556"/>
                </a:lnTo>
                <a:lnTo>
                  <a:pt x="11730" y="16631"/>
                </a:lnTo>
                <a:lnTo>
                  <a:pt x="11730" y="21600"/>
                </a:lnTo>
                <a:lnTo>
                  <a:pt x="14757" y="21600"/>
                </a:lnTo>
                <a:lnTo>
                  <a:pt x="14757" y="15244"/>
                </a:lnTo>
                <a:lnTo>
                  <a:pt x="10564" y="10744"/>
                </a:lnTo>
                <a:lnTo>
                  <a:pt x="11825" y="7894"/>
                </a:lnTo>
                <a:lnTo>
                  <a:pt x="13528" y="975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8" name="Google Shape;1408;p192"/>
          <p:cNvSpPr/>
          <p:nvPr/>
        </p:nvSpPr>
        <p:spPr>
          <a:xfrm>
            <a:off x="2657157" y="1538061"/>
            <a:ext cx="343548" cy="248832"/>
          </a:xfrm>
          <a:custGeom>
            <a:rect b="b" l="l" r="r" t="t"/>
            <a:pathLst>
              <a:path extrusionOk="0" h="21600" w="21600">
                <a:moveTo>
                  <a:pt x="17632" y="5406"/>
                </a:moveTo>
                <a:lnTo>
                  <a:pt x="13739" y="10813"/>
                </a:lnTo>
                <a:lnTo>
                  <a:pt x="16696" y="10813"/>
                </a:lnTo>
                <a:cubicBezTo>
                  <a:pt x="16696" y="15262"/>
                  <a:pt x="14057" y="18910"/>
                  <a:pt x="10819" y="18910"/>
                </a:cubicBezTo>
                <a:cubicBezTo>
                  <a:pt x="9827" y="18910"/>
                  <a:pt x="8928" y="18548"/>
                  <a:pt x="8086" y="17953"/>
                </a:cubicBezTo>
                <a:lnTo>
                  <a:pt x="6645" y="19919"/>
                </a:lnTo>
                <a:cubicBezTo>
                  <a:pt x="7861" y="20953"/>
                  <a:pt x="9303" y="21600"/>
                  <a:pt x="10819" y="21600"/>
                </a:cubicBezTo>
                <a:cubicBezTo>
                  <a:pt x="15161" y="21600"/>
                  <a:pt x="18643" y="16789"/>
                  <a:pt x="18643" y="10813"/>
                </a:cubicBezTo>
                <a:lnTo>
                  <a:pt x="21600" y="10813"/>
                </a:lnTo>
                <a:lnTo>
                  <a:pt x="17632" y="5406"/>
                </a:lnTo>
                <a:close/>
                <a:moveTo>
                  <a:pt x="4904" y="10813"/>
                </a:moveTo>
                <a:cubicBezTo>
                  <a:pt x="4904" y="6338"/>
                  <a:pt x="7543" y="2690"/>
                  <a:pt x="10781" y="2690"/>
                </a:cubicBezTo>
                <a:cubicBezTo>
                  <a:pt x="11773" y="2690"/>
                  <a:pt x="12672" y="3052"/>
                  <a:pt x="13514" y="3647"/>
                </a:cubicBezTo>
                <a:lnTo>
                  <a:pt x="14955" y="1681"/>
                </a:lnTo>
                <a:cubicBezTo>
                  <a:pt x="13739" y="647"/>
                  <a:pt x="12297" y="0"/>
                  <a:pt x="10781" y="0"/>
                </a:cubicBezTo>
                <a:cubicBezTo>
                  <a:pt x="6439" y="0"/>
                  <a:pt x="2957" y="4811"/>
                  <a:pt x="2957" y="10813"/>
                </a:cubicBezTo>
                <a:lnTo>
                  <a:pt x="0" y="10813"/>
                </a:lnTo>
                <a:lnTo>
                  <a:pt x="3912" y="16194"/>
                </a:lnTo>
                <a:lnTo>
                  <a:pt x="7824" y="10813"/>
                </a:lnTo>
                <a:lnTo>
                  <a:pt x="4904" y="1081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09" name="Google Shape;1409;p192"/>
          <p:cNvSpPr/>
          <p:nvPr/>
        </p:nvSpPr>
        <p:spPr>
          <a:xfrm>
            <a:off x="3579359" y="1517071"/>
            <a:ext cx="279018" cy="279018"/>
          </a:xfrm>
          <a:custGeom>
            <a:rect b="b" l="l" r="r" t="t"/>
            <a:pathLst>
              <a:path extrusionOk="0" h="21600" w="21600">
                <a:moveTo>
                  <a:pt x="8502" y="15120"/>
                </a:moveTo>
                <a:lnTo>
                  <a:pt x="10180" y="16797"/>
                </a:lnTo>
                <a:lnTo>
                  <a:pt x="16223" y="10777"/>
                </a:lnTo>
                <a:lnTo>
                  <a:pt x="10180" y="4734"/>
                </a:lnTo>
                <a:lnTo>
                  <a:pt x="8502" y="6434"/>
                </a:lnTo>
                <a:lnTo>
                  <a:pt x="11604" y="9536"/>
                </a:lnTo>
                <a:lnTo>
                  <a:pt x="0" y="9536"/>
                </a:lnTo>
                <a:lnTo>
                  <a:pt x="0" y="11949"/>
                </a:lnTo>
                <a:lnTo>
                  <a:pt x="11604" y="11949"/>
                </a:lnTo>
                <a:lnTo>
                  <a:pt x="8502" y="15120"/>
                </a:lnTo>
                <a:close/>
                <a:moveTo>
                  <a:pt x="19210" y="0"/>
                </a:moveTo>
                <a:lnTo>
                  <a:pt x="2413" y="0"/>
                </a:lnTo>
                <a:cubicBezTo>
                  <a:pt x="1034" y="0"/>
                  <a:pt x="0" y="1103"/>
                  <a:pt x="0" y="2413"/>
                </a:cubicBezTo>
                <a:lnTo>
                  <a:pt x="0" y="7215"/>
                </a:lnTo>
                <a:lnTo>
                  <a:pt x="2413" y="7215"/>
                </a:lnTo>
                <a:lnTo>
                  <a:pt x="2413" y="2413"/>
                </a:lnTo>
                <a:lnTo>
                  <a:pt x="19210" y="2413"/>
                </a:lnTo>
                <a:lnTo>
                  <a:pt x="19210" y="19210"/>
                </a:lnTo>
                <a:lnTo>
                  <a:pt x="2413" y="19210"/>
                </a:lnTo>
                <a:lnTo>
                  <a:pt x="2413" y="14408"/>
                </a:lnTo>
                <a:lnTo>
                  <a:pt x="0" y="14408"/>
                </a:lnTo>
                <a:lnTo>
                  <a:pt x="0" y="19210"/>
                </a:lnTo>
                <a:cubicBezTo>
                  <a:pt x="0" y="20497"/>
                  <a:pt x="1034" y="21600"/>
                  <a:pt x="2413" y="21600"/>
                </a:cubicBezTo>
                <a:lnTo>
                  <a:pt x="19210" y="21600"/>
                </a:lnTo>
                <a:cubicBezTo>
                  <a:pt x="20497" y="21600"/>
                  <a:pt x="21600" y="20497"/>
                  <a:pt x="21600" y="19210"/>
                </a:cubicBezTo>
                <a:lnTo>
                  <a:pt x="21600" y="2413"/>
                </a:lnTo>
                <a:cubicBezTo>
                  <a:pt x="21600" y="1057"/>
                  <a:pt x="20566" y="0"/>
                  <a:pt x="19210" y="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10" name="Google Shape;1410;p192"/>
          <p:cNvSpPr/>
          <p:nvPr/>
        </p:nvSpPr>
        <p:spPr>
          <a:xfrm>
            <a:off x="4432742" y="15236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11" name="Google Shape;1411;p192"/>
          <p:cNvSpPr/>
          <p:nvPr/>
        </p:nvSpPr>
        <p:spPr>
          <a:xfrm>
            <a:off x="6117567" y="1506579"/>
            <a:ext cx="309258" cy="311850"/>
          </a:xfrm>
          <a:custGeom>
            <a:rect b="b" l="l" r="r" t="t"/>
            <a:pathLst>
              <a:path extrusionOk="0" h="21600" w="21600">
                <a:moveTo>
                  <a:pt x="6557" y="17288"/>
                </a:moveTo>
                <a:cubicBezTo>
                  <a:pt x="5395" y="17288"/>
                  <a:pt x="4399" y="18279"/>
                  <a:pt x="4399" y="19434"/>
                </a:cubicBezTo>
                <a:cubicBezTo>
                  <a:pt x="4399" y="20610"/>
                  <a:pt x="5333" y="21600"/>
                  <a:pt x="6557" y="21600"/>
                </a:cubicBezTo>
                <a:cubicBezTo>
                  <a:pt x="7781" y="21600"/>
                  <a:pt x="8735" y="20610"/>
                  <a:pt x="8735" y="19434"/>
                </a:cubicBezTo>
                <a:cubicBezTo>
                  <a:pt x="8735" y="18279"/>
                  <a:pt x="7739" y="17288"/>
                  <a:pt x="6557" y="17288"/>
                </a:cubicBezTo>
                <a:close/>
                <a:moveTo>
                  <a:pt x="0" y="0"/>
                </a:moveTo>
                <a:lnTo>
                  <a:pt x="0" y="2146"/>
                </a:lnTo>
                <a:lnTo>
                  <a:pt x="2158" y="2146"/>
                </a:lnTo>
                <a:lnTo>
                  <a:pt x="6100" y="10356"/>
                </a:lnTo>
                <a:lnTo>
                  <a:pt x="4627" y="12977"/>
                </a:lnTo>
                <a:cubicBezTo>
                  <a:pt x="4461" y="13265"/>
                  <a:pt x="4337" y="13616"/>
                  <a:pt x="4337" y="14029"/>
                </a:cubicBezTo>
                <a:cubicBezTo>
                  <a:pt x="4337" y="15184"/>
                  <a:pt x="5333" y="16174"/>
                  <a:pt x="6495" y="16174"/>
                </a:cubicBezTo>
                <a:lnTo>
                  <a:pt x="19504" y="16174"/>
                </a:lnTo>
                <a:lnTo>
                  <a:pt x="19504" y="14029"/>
                </a:lnTo>
                <a:lnTo>
                  <a:pt x="6910" y="14029"/>
                </a:lnTo>
                <a:cubicBezTo>
                  <a:pt x="6744" y="14029"/>
                  <a:pt x="6619" y="13905"/>
                  <a:pt x="6619" y="13740"/>
                </a:cubicBezTo>
                <a:lnTo>
                  <a:pt x="6681" y="13616"/>
                </a:lnTo>
                <a:lnTo>
                  <a:pt x="7677" y="11862"/>
                </a:lnTo>
                <a:lnTo>
                  <a:pt x="15749" y="11862"/>
                </a:lnTo>
                <a:cubicBezTo>
                  <a:pt x="16579" y="11862"/>
                  <a:pt x="17284" y="11409"/>
                  <a:pt x="17616" y="10769"/>
                </a:cubicBezTo>
                <a:lnTo>
                  <a:pt x="21496" y="3775"/>
                </a:lnTo>
                <a:cubicBezTo>
                  <a:pt x="21559" y="3610"/>
                  <a:pt x="21600" y="3425"/>
                  <a:pt x="21600" y="3260"/>
                </a:cubicBezTo>
                <a:cubicBezTo>
                  <a:pt x="21600" y="2661"/>
                  <a:pt x="21144" y="2146"/>
                  <a:pt x="20500" y="2146"/>
                </a:cubicBezTo>
                <a:lnTo>
                  <a:pt x="4461" y="2146"/>
                </a:lnTo>
                <a:lnTo>
                  <a:pt x="3465" y="0"/>
                </a:lnTo>
                <a:lnTo>
                  <a:pt x="0" y="0"/>
                </a:lnTo>
                <a:close/>
                <a:moveTo>
                  <a:pt x="17388" y="17288"/>
                </a:moveTo>
                <a:cubicBezTo>
                  <a:pt x="16226" y="17288"/>
                  <a:pt x="15230" y="18279"/>
                  <a:pt x="15230" y="19434"/>
                </a:cubicBezTo>
                <a:cubicBezTo>
                  <a:pt x="15230" y="20610"/>
                  <a:pt x="16164" y="21600"/>
                  <a:pt x="17388" y="21600"/>
                </a:cubicBezTo>
                <a:cubicBezTo>
                  <a:pt x="18571" y="21600"/>
                  <a:pt x="19567" y="20610"/>
                  <a:pt x="19567" y="19434"/>
                </a:cubicBezTo>
                <a:cubicBezTo>
                  <a:pt x="19567" y="18279"/>
                  <a:pt x="18571" y="17288"/>
                  <a:pt x="17388" y="1728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12" name="Google Shape;1412;p192"/>
          <p:cNvSpPr/>
          <p:nvPr/>
        </p:nvSpPr>
        <p:spPr>
          <a:xfrm>
            <a:off x="971551" y="1505266"/>
            <a:ext cx="310392" cy="313146"/>
          </a:xfrm>
          <a:custGeom>
            <a:rect b="b" l="l" r="r" t="t"/>
            <a:pathLst>
              <a:path extrusionOk="0" h="21600" w="21600">
                <a:moveTo>
                  <a:pt x="21600" y="4156"/>
                </a:moveTo>
                <a:lnTo>
                  <a:pt x="16634" y="0"/>
                </a:lnTo>
                <a:lnTo>
                  <a:pt x="15248" y="1617"/>
                </a:lnTo>
                <a:lnTo>
                  <a:pt x="20214" y="5774"/>
                </a:lnTo>
                <a:lnTo>
                  <a:pt x="21600" y="4156"/>
                </a:lnTo>
                <a:close/>
                <a:moveTo>
                  <a:pt x="6372" y="1679"/>
                </a:moveTo>
                <a:lnTo>
                  <a:pt x="4966" y="61"/>
                </a:lnTo>
                <a:lnTo>
                  <a:pt x="0" y="4156"/>
                </a:lnTo>
                <a:lnTo>
                  <a:pt x="1407" y="5774"/>
                </a:lnTo>
                <a:lnTo>
                  <a:pt x="6372" y="1679"/>
                </a:lnTo>
                <a:close/>
                <a:moveTo>
                  <a:pt x="11338" y="6593"/>
                </a:moveTo>
                <a:lnTo>
                  <a:pt x="9703" y="6593"/>
                </a:lnTo>
                <a:lnTo>
                  <a:pt x="9703" y="13001"/>
                </a:lnTo>
                <a:lnTo>
                  <a:pt x="14834" y="16052"/>
                </a:lnTo>
                <a:lnTo>
                  <a:pt x="15641" y="14721"/>
                </a:lnTo>
                <a:lnTo>
                  <a:pt x="11338" y="12182"/>
                </a:lnTo>
                <a:lnTo>
                  <a:pt x="11338" y="6593"/>
                </a:lnTo>
                <a:close/>
                <a:moveTo>
                  <a:pt x="10800" y="2314"/>
                </a:moveTo>
                <a:cubicBezTo>
                  <a:pt x="5441" y="2314"/>
                  <a:pt x="1055" y="6634"/>
                  <a:pt x="1055" y="11957"/>
                </a:cubicBezTo>
                <a:cubicBezTo>
                  <a:pt x="1055" y="17280"/>
                  <a:pt x="5379" y="21600"/>
                  <a:pt x="10800" y="21600"/>
                </a:cubicBezTo>
                <a:cubicBezTo>
                  <a:pt x="16179" y="21600"/>
                  <a:pt x="20566" y="17280"/>
                  <a:pt x="20566" y="11957"/>
                </a:cubicBezTo>
                <a:cubicBezTo>
                  <a:pt x="20566" y="6593"/>
                  <a:pt x="16179" y="2314"/>
                  <a:pt x="10800" y="2314"/>
                </a:cubicBezTo>
                <a:close/>
                <a:moveTo>
                  <a:pt x="10800" y="19409"/>
                </a:moveTo>
                <a:cubicBezTo>
                  <a:pt x="6600" y="19409"/>
                  <a:pt x="3207" y="16052"/>
                  <a:pt x="3207" y="11895"/>
                </a:cubicBezTo>
                <a:cubicBezTo>
                  <a:pt x="3207" y="7739"/>
                  <a:pt x="6600" y="4381"/>
                  <a:pt x="10800" y="4381"/>
                </a:cubicBezTo>
                <a:cubicBezTo>
                  <a:pt x="15000" y="4381"/>
                  <a:pt x="18393" y="7739"/>
                  <a:pt x="18393" y="11895"/>
                </a:cubicBezTo>
                <a:cubicBezTo>
                  <a:pt x="18393" y="16052"/>
                  <a:pt x="15000" y="19409"/>
                  <a:pt x="10800" y="19409"/>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13" name="Google Shape;1413;p192"/>
          <p:cNvSpPr/>
          <p:nvPr/>
        </p:nvSpPr>
        <p:spPr>
          <a:xfrm>
            <a:off x="1834687" y="1497396"/>
            <a:ext cx="279018" cy="310392"/>
          </a:xfrm>
          <a:custGeom>
            <a:rect b="b" l="l" r="r" t="t"/>
            <a:pathLst>
              <a:path extrusionOk="0" h="21600" w="21600">
                <a:moveTo>
                  <a:pt x="19141" y="2170"/>
                </a:moveTo>
                <a:lnTo>
                  <a:pt x="14155" y="2170"/>
                </a:lnTo>
                <a:cubicBezTo>
                  <a:pt x="13626" y="951"/>
                  <a:pt x="12340" y="0"/>
                  <a:pt x="10777" y="0"/>
                </a:cubicBezTo>
                <a:cubicBezTo>
                  <a:pt x="9214" y="0"/>
                  <a:pt x="7928" y="951"/>
                  <a:pt x="7399" y="2170"/>
                </a:cubicBezTo>
                <a:lnTo>
                  <a:pt x="2413" y="2170"/>
                </a:lnTo>
                <a:cubicBezTo>
                  <a:pt x="1103" y="2170"/>
                  <a:pt x="0" y="3162"/>
                  <a:pt x="0" y="4320"/>
                </a:cubicBezTo>
                <a:lnTo>
                  <a:pt x="0" y="19430"/>
                </a:lnTo>
                <a:cubicBezTo>
                  <a:pt x="0" y="20608"/>
                  <a:pt x="1103" y="21600"/>
                  <a:pt x="2413" y="21600"/>
                </a:cubicBezTo>
                <a:lnTo>
                  <a:pt x="19210" y="21600"/>
                </a:lnTo>
                <a:cubicBezTo>
                  <a:pt x="20497" y="21600"/>
                  <a:pt x="21600" y="20608"/>
                  <a:pt x="21600" y="19430"/>
                </a:cubicBezTo>
                <a:lnTo>
                  <a:pt x="21600" y="4320"/>
                </a:lnTo>
                <a:cubicBezTo>
                  <a:pt x="21531" y="3100"/>
                  <a:pt x="20428" y="2170"/>
                  <a:pt x="19141" y="2170"/>
                </a:cubicBezTo>
                <a:close/>
                <a:moveTo>
                  <a:pt x="10708" y="2170"/>
                </a:moveTo>
                <a:cubicBezTo>
                  <a:pt x="11351" y="2170"/>
                  <a:pt x="11949" y="2625"/>
                  <a:pt x="11949" y="3266"/>
                </a:cubicBezTo>
                <a:cubicBezTo>
                  <a:pt x="11949" y="3865"/>
                  <a:pt x="11420" y="4382"/>
                  <a:pt x="10708" y="4382"/>
                </a:cubicBezTo>
                <a:cubicBezTo>
                  <a:pt x="9996" y="4382"/>
                  <a:pt x="9467" y="3927"/>
                  <a:pt x="9467" y="3266"/>
                </a:cubicBezTo>
                <a:cubicBezTo>
                  <a:pt x="9536" y="2625"/>
                  <a:pt x="10065" y="2170"/>
                  <a:pt x="10708" y="2170"/>
                </a:cubicBezTo>
                <a:close/>
                <a:moveTo>
                  <a:pt x="13098" y="17280"/>
                </a:moveTo>
                <a:lnTo>
                  <a:pt x="4688" y="17280"/>
                </a:lnTo>
                <a:lnTo>
                  <a:pt x="4688" y="15110"/>
                </a:lnTo>
                <a:lnTo>
                  <a:pt x="13098" y="15110"/>
                </a:lnTo>
                <a:lnTo>
                  <a:pt x="13098" y="17280"/>
                </a:lnTo>
                <a:close/>
                <a:moveTo>
                  <a:pt x="16729" y="12960"/>
                </a:moveTo>
                <a:lnTo>
                  <a:pt x="4734" y="12960"/>
                </a:lnTo>
                <a:lnTo>
                  <a:pt x="4734" y="10810"/>
                </a:lnTo>
                <a:lnTo>
                  <a:pt x="16729" y="10810"/>
                </a:lnTo>
                <a:lnTo>
                  <a:pt x="16729" y="12960"/>
                </a:lnTo>
                <a:close/>
                <a:moveTo>
                  <a:pt x="16729" y="8640"/>
                </a:moveTo>
                <a:lnTo>
                  <a:pt x="4734" y="8640"/>
                </a:lnTo>
                <a:lnTo>
                  <a:pt x="4734" y="6490"/>
                </a:lnTo>
                <a:lnTo>
                  <a:pt x="16729" y="6490"/>
                </a:lnTo>
                <a:lnTo>
                  <a:pt x="16729" y="864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14" name="Google Shape;1414;p192"/>
          <p:cNvSpPr/>
          <p:nvPr/>
        </p:nvSpPr>
        <p:spPr>
          <a:xfrm>
            <a:off x="7001688" y="1562983"/>
            <a:ext cx="279018" cy="280530"/>
          </a:xfrm>
          <a:custGeom>
            <a:rect b="b" l="l" r="r" t="t"/>
            <a:pathLst>
              <a:path extrusionOk="0" h="21600" w="21600">
                <a:moveTo>
                  <a:pt x="19187" y="19215"/>
                </a:moveTo>
                <a:lnTo>
                  <a:pt x="2390" y="19215"/>
                </a:lnTo>
                <a:lnTo>
                  <a:pt x="2390" y="2454"/>
                </a:lnTo>
                <a:lnTo>
                  <a:pt x="10823" y="2454"/>
                </a:lnTo>
                <a:lnTo>
                  <a:pt x="10823" y="46"/>
                </a:lnTo>
                <a:lnTo>
                  <a:pt x="2390" y="46"/>
                </a:lnTo>
                <a:cubicBezTo>
                  <a:pt x="1034" y="46"/>
                  <a:pt x="0" y="1146"/>
                  <a:pt x="0" y="2454"/>
                </a:cubicBezTo>
                <a:lnTo>
                  <a:pt x="0" y="19215"/>
                </a:lnTo>
                <a:cubicBezTo>
                  <a:pt x="0" y="20499"/>
                  <a:pt x="1034" y="21600"/>
                  <a:pt x="2390" y="21600"/>
                </a:cubicBezTo>
                <a:lnTo>
                  <a:pt x="19187" y="21600"/>
                </a:lnTo>
                <a:cubicBezTo>
                  <a:pt x="20497" y="21600"/>
                  <a:pt x="21600" y="20499"/>
                  <a:pt x="21600" y="19215"/>
                </a:cubicBezTo>
                <a:lnTo>
                  <a:pt x="21600" y="10800"/>
                </a:lnTo>
                <a:lnTo>
                  <a:pt x="19187" y="10800"/>
                </a:lnTo>
                <a:lnTo>
                  <a:pt x="19187" y="19215"/>
                </a:lnTo>
                <a:close/>
                <a:moveTo>
                  <a:pt x="13167" y="0"/>
                </a:moveTo>
                <a:lnTo>
                  <a:pt x="13167" y="2385"/>
                </a:lnTo>
                <a:lnTo>
                  <a:pt x="17510" y="2385"/>
                </a:lnTo>
                <a:lnTo>
                  <a:pt x="5699" y="14171"/>
                </a:lnTo>
                <a:lnTo>
                  <a:pt x="7376" y="15845"/>
                </a:lnTo>
                <a:lnTo>
                  <a:pt x="19187" y="4059"/>
                </a:lnTo>
                <a:lnTo>
                  <a:pt x="19187" y="8392"/>
                </a:lnTo>
                <a:lnTo>
                  <a:pt x="21600" y="8392"/>
                </a:lnTo>
                <a:lnTo>
                  <a:pt x="21600" y="0"/>
                </a:lnTo>
                <a:lnTo>
                  <a:pt x="13167"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15" name="Google Shape;1415;p192"/>
          <p:cNvSpPr/>
          <p:nvPr/>
        </p:nvSpPr>
        <p:spPr>
          <a:xfrm>
            <a:off x="7904175" y="1522320"/>
            <a:ext cx="217512" cy="311850"/>
          </a:xfrm>
          <a:custGeom>
            <a:rect b="b" l="l" r="r" t="t"/>
            <a:pathLst>
              <a:path extrusionOk="0" h="21600" w="21600">
                <a:moveTo>
                  <a:pt x="10785" y="0"/>
                </a:moveTo>
                <a:cubicBezTo>
                  <a:pt x="4803" y="0"/>
                  <a:pt x="0" y="3383"/>
                  <a:pt x="0" y="7571"/>
                </a:cubicBezTo>
                <a:cubicBezTo>
                  <a:pt x="0" y="13224"/>
                  <a:pt x="10785" y="21600"/>
                  <a:pt x="10785" y="21600"/>
                </a:cubicBezTo>
                <a:cubicBezTo>
                  <a:pt x="10785" y="21600"/>
                  <a:pt x="21600" y="13224"/>
                  <a:pt x="21600" y="7571"/>
                </a:cubicBezTo>
                <a:cubicBezTo>
                  <a:pt x="21541" y="3383"/>
                  <a:pt x="16708" y="0"/>
                  <a:pt x="10785" y="0"/>
                </a:cubicBezTo>
                <a:close/>
                <a:moveTo>
                  <a:pt x="10785" y="10253"/>
                </a:moveTo>
                <a:cubicBezTo>
                  <a:pt x="8634" y="10253"/>
                  <a:pt x="6984" y="9036"/>
                  <a:pt x="6984" y="7571"/>
                </a:cubicBezTo>
                <a:cubicBezTo>
                  <a:pt x="6984" y="6107"/>
                  <a:pt x="8723" y="4889"/>
                  <a:pt x="10785" y="4889"/>
                </a:cubicBezTo>
                <a:cubicBezTo>
                  <a:pt x="12966" y="4889"/>
                  <a:pt x="14616" y="6107"/>
                  <a:pt x="14616" y="7571"/>
                </a:cubicBezTo>
                <a:cubicBezTo>
                  <a:pt x="14616" y="9036"/>
                  <a:pt x="12877" y="10253"/>
                  <a:pt x="10785" y="1025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16" name="Google Shape;1416;p192"/>
          <p:cNvSpPr/>
          <p:nvPr/>
        </p:nvSpPr>
        <p:spPr>
          <a:xfrm>
            <a:off x="5237092" y="1538061"/>
            <a:ext cx="372654" cy="253584"/>
          </a:xfrm>
          <a:custGeom>
            <a:rect b="b" l="l" r="r" t="t"/>
            <a:pathLst>
              <a:path extrusionOk="0" h="21600" w="21600">
                <a:moveTo>
                  <a:pt x="10800" y="0"/>
                </a:moveTo>
                <a:cubicBezTo>
                  <a:pt x="5907" y="0"/>
                  <a:pt x="1679" y="4465"/>
                  <a:pt x="0" y="10800"/>
                </a:cubicBezTo>
                <a:cubicBezTo>
                  <a:pt x="1679" y="17135"/>
                  <a:pt x="5907" y="21600"/>
                  <a:pt x="10800" y="21600"/>
                </a:cubicBezTo>
                <a:cubicBezTo>
                  <a:pt x="15693" y="21600"/>
                  <a:pt x="19921" y="17135"/>
                  <a:pt x="21600" y="10800"/>
                </a:cubicBezTo>
                <a:cubicBezTo>
                  <a:pt x="19950" y="4592"/>
                  <a:pt x="15722" y="0"/>
                  <a:pt x="10800" y="0"/>
                </a:cubicBezTo>
                <a:close/>
                <a:moveTo>
                  <a:pt x="10800" y="17986"/>
                </a:moveTo>
                <a:cubicBezTo>
                  <a:pt x="8049" y="17986"/>
                  <a:pt x="5907" y="14839"/>
                  <a:pt x="5907" y="10800"/>
                </a:cubicBezTo>
                <a:cubicBezTo>
                  <a:pt x="5907" y="6761"/>
                  <a:pt x="8049" y="3614"/>
                  <a:pt x="10800" y="3614"/>
                </a:cubicBezTo>
                <a:cubicBezTo>
                  <a:pt x="13551" y="3614"/>
                  <a:pt x="15693" y="6761"/>
                  <a:pt x="15693" y="10800"/>
                </a:cubicBezTo>
                <a:cubicBezTo>
                  <a:pt x="15722" y="14839"/>
                  <a:pt x="13551" y="17986"/>
                  <a:pt x="10800" y="17986"/>
                </a:cubicBezTo>
                <a:close/>
                <a:moveTo>
                  <a:pt x="10800" y="6420"/>
                </a:moveTo>
                <a:cubicBezTo>
                  <a:pt x="9121" y="6420"/>
                  <a:pt x="7876" y="8334"/>
                  <a:pt x="7876" y="10757"/>
                </a:cubicBezTo>
                <a:cubicBezTo>
                  <a:pt x="7876" y="13139"/>
                  <a:pt x="9150" y="15052"/>
                  <a:pt x="10800" y="15052"/>
                </a:cubicBezTo>
                <a:cubicBezTo>
                  <a:pt x="12450" y="15052"/>
                  <a:pt x="13724" y="13139"/>
                  <a:pt x="13724" y="10757"/>
                </a:cubicBezTo>
                <a:cubicBezTo>
                  <a:pt x="13724" y="8334"/>
                  <a:pt x="12479" y="6420"/>
                  <a:pt x="10800" y="642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17" name="Google Shape;1417;p192"/>
          <p:cNvSpPr txBox="1"/>
          <p:nvPr/>
        </p:nvSpPr>
        <p:spPr>
          <a:xfrm>
            <a:off x="4824228" y="702550"/>
            <a:ext cx="2043600" cy="34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1100"/>
              <a:buFont typeface="Google Sans"/>
              <a:buNone/>
            </a:pPr>
            <a:r>
              <a:rPr b="0" i="0" lang="en" sz="900" u="none" cap="none" strike="noStrike">
                <a:solidFill>
                  <a:srgbClr val="3C4043"/>
                </a:solidFill>
                <a:latin typeface="Google Sans"/>
                <a:ea typeface="Google Sans"/>
                <a:cs typeface="Google Sans"/>
                <a:sym typeface="Google Sans"/>
              </a:rPr>
              <a:t>All icons are vector objects and can </a:t>
            </a:r>
            <a:br>
              <a:rPr b="0" i="0" lang="en" sz="900" u="none" cap="none" strike="noStrike">
                <a:solidFill>
                  <a:srgbClr val="3C4043"/>
                </a:solidFill>
                <a:latin typeface="Google Sans"/>
                <a:ea typeface="Google Sans"/>
                <a:cs typeface="Google Sans"/>
                <a:sym typeface="Google Sans"/>
              </a:rPr>
            </a:br>
            <a:r>
              <a:rPr b="0" i="0" lang="en" sz="900" u="none" cap="none" strike="noStrike">
                <a:solidFill>
                  <a:srgbClr val="3C4043"/>
                </a:solidFill>
                <a:latin typeface="Google Sans"/>
                <a:ea typeface="Google Sans"/>
                <a:cs typeface="Google Sans"/>
                <a:sym typeface="Google Sans"/>
              </a:rPr>
              <a:t>be recolored using the fill menu.</a:t>
            </a:r>
            <a:endParaRPr sz="300"/>
          </a:p>
        </p:txBody>
      </p:sp>
      <p:pic>
        <p:nvPicPr>
          <p:cNvPr descr="Image" id="1418" name="Google Shape;1418;p192"/>
          <p:cNvPicPr preferRelativeResize="0"/>
          <p:nvPr/>
        </p:nvPicPr>
        <p:blipFill rotWithShape="1">
          <a:blip r:embed="rId3">
            <a:alphaModFix/>
          </a:blip>
          <a:srcRect b="0" l="0" r="0" t="0"/>
          <a:stretch/>
        </p:blipFill>
        <p:spPr>
          <a:xfrm>
            <a:off x="6867826" y="606823"/>
            <a:ext cx="1420840" cy="534340"/>
          </a:xfrm>
          <a:prstGeom prst="rect">
            <a:avLst/>
          </a:prstGeom>
          <a:noFill/>
          <a:ln>
            <a:noFill/>
          </a:ln>
          <a:effectLst>
            <a:outerShdw blurRad="190500" rotWithShape="0">
              <a:srgbClr val="000000">
                <a:alpha val="29800"/>
              </a:srgbClr>
            </a:outerShdw>
          </a:effectLst>
        </p:spPr>
      </p:pic>
      <p:sp>
        <p:nvSpPr>
          <p:cNvPr id="1419" name="Google Shape;1419;p192"/>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Icons</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93"/>
          <p:cNvSpPr txBox="1"/>
          <p:nvPr/>
        </p:nvSpPr>
        <p:spPr>
          <a:xfrm>
            <a:off x="786139"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Developer</a:t>
            </a:r>
            <a:endParaRPr sz="500"/>
          </a:p>
        </p:txBody>
      </p:sp>
      <p:sp>
        <p:nvSpPr>
          <p:cNvPr id="1425" name="Google Shape;1425;p193"/>
          <p:cNvSpPr txBox="1"/>
          <p:nvPr/>
        </p:nvSpPr>
        <p:spPr>
          <a:xfrm>
            <a:off x="1630013"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Write</a:t>
            </a:r>
            <a:endParaRPr sz="500"/>
          </a:p>
        </p:txBody>
      </p:sp>
      <p:sp>
        <p:nvSpPr>
          <p:cNvPr id="1426" name="Google Shape;1426;p193"/>
          <p:cNvSpPr txBox="1"/>
          <p:nvPr/>
        </p:nvSpPr>
        <p:spPr>
          <a:xfrm>
            <a:off x="2480980"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Cloud</a:t>
            </a:r>
            <a:endParaRPr sz="500"/>
          </a:p>
        </p:txBody>
      </p:sp>
      <p:sp>
        <p:nvSpPr>
          <p:cNvPr id="1427" name="Google Shape;1427;p193"/>
          <p:cNvSpPr txBox="1"/>
          <p:nvPr/>
        </p:nvSpPr>
        <p:spPr>
          <a:xfrm>
            <a:off x="3381587"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Audio</a:t>
            </a:r>
            <a:endParaRPr sz="500"/>
          </a:p>
        </p:txBody>
      </p:sp>
      <p:sp>
        <p:nvSpPr>
          <p:cNvPr id="1428" name="Google Shape;1428;p193"/>
          <p:cNvSpPr txBox="1"/>
          <p:nvPr/>
        </p:nvSpPr>
        <p:spPr>
          <a:xfrm>
            <a:off x="4209833"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Key</a:t>
            </a:r>
            <a:endParaRPr sz="500"/>
          </a:p>
        </p:txBody>
      </p:sp>
      <p:sp>
        <p:nvSpPr>
          <p:cNvPr id="1429" name="Google Shape;1429;p193"/>
          <p:cNvSpPr txBox="1"/>
          <p:nvPr/>
        </p:nvSpPr>
        <p:spPr>
          <a:xfrm>
            <a:off x="5069336"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Desktop Mac</a:t>
            </a:r>
            <a:endParaRPr sz="500"/>
          </a:p>
        </p:txBody>
      </p:sp>
      <p:sp>
        <p:nvSpPr>
          <p:cNvPr id="1430" name="Google Shape;1430;p193"/>
          <p:cNvSpPr txBox="1"/>
          <p:nvPr/>
        </p:nvSpPr>
        <p:spPr>
          <a:xfrm>
            <a:off x="5920303"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Watch</a:t>
            </a:r>
            <a:endParaRPr sz="500"/>
          </a:p>
        </p:txBody>
      </p:sp>
      <p:sp>
        <p:nvSpPr>
          <p:cNvPr id="1431" name="Google Shape;1431;p193"/>
          <p:cNvSpPr txBox="1"/>
          <p:nvPr/>
        </p:nvSpPr>
        <p:spPr>
          <a:xfrm>
            <a:off x="6820908"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Person</a:t>
            </a:r>
            <a:endParaRPr sz="500"/>
          </a:p>
        </p:txBody>
      </p:sp>
      <p:sp>
        <p:nvSpPr>
          <p:cNvPr id="1432" name="Google Shape;1432;p193"/>
          <p:cNvSpPr txBox="1"/>
          <p:nvPr/>
        </p:nvSpPr>
        <p:spPr>
          <a:xfrm>
            <a:off x="7670429"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Car</a:t>
            </a:r>
            <a:endParaRPr sz="500"/>
          </a:p>
        </p:txBody>
      </p:sp>
      <p:sp>
        <p:nvSpPr>
          <p:cNvPr id="1433" name="Google Shape;1433;p193"/>
          <p:cNvSpPr txBox="1"/>
          <p:nvPr/>
        </p:nvSpPr>
        <p:spPr>
          <a:xfrm>
            <a:off x="786139"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Devices</a:t>
            </a:r>
            <a:endParaRPr sz="500"/>
          </a:p>
        </p:txBody>
      </p:sp>
      <p:sp>
        <p:nvSpPr>
          <p:cNvPr id="1434" name="Google Shape;1434;p193"/>
          <p:cNvSpPr txBox="1"/>
          <p:nvPr/>
        </p:nvSpPr>
        <p:spPr>
          <a:xfrm>
            <a:off x="1630013"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Quote</a:t>
            </a:r>
            <a:endParaRPr sz="500"/>
          </a:p>
        </p:txBody>
      </p:sp>
      <p:sp>
        <p:nvSpPr>
          <p:cNvPr id="1435" name="Google Shape;1435;p193"/>
          <p:cNvSpPr txBox="1"/>
          <p:nvPr/>
        </p:nvSpPr>
        <p:spPr>
          <a:xfrm>
            <a:off x="2480980"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Folder</a:t>
            </a:r>
            <a:endParaRPr sz="500"/>
          </a:p>
        </p:txBody>
      </p:sp>
      <p:sp>
        <p:nvSpPr>
          <p:cNvPr id="1436" name="Google Shape;1436;p193"/>
          <p:cNvSpPr txBox="1"/>
          <p:nvPr/>
        </p:nvSpPr>
        <p:spPr>
          <a:xfrm>
            <a:off x="3381587"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Web Page</a:t>
            </a:r>
            <a:endParaRPr sz="500"/>
          </a:p>
        </p:txBody>
      </p:sp>
      <p:sp>
        <p:nvSpPr>
          <p:cNvPr id="1437" name="Google Shape;1437;p193"/>
          <p:cNvSpPr txBox="1"/>
          <p:nvPr/>
        </p:nvSpPr>
        <p:spPr>
          <a:xfrm>
            <a:off x="4209833"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Archive</a:t>
            </a:r>
            <a:endParaRPr sz="500"/>
          </a:p>
        </p:txBody>
      </p:sp>
      <p:sp>
        <p:nvSpPr>
          <p:cNvPr id="1438" name="Google Shape;1438;p193"/>
          <p:cNvSpPr txBox="1"/>
          <p:nvPr/>
        </p:nvSpPr>
        <p:spPr>
          <a:xfrm>
            <a:off x="5069336"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Desktop PC</a:t>
            </a:r>
            <a:endParaRPr sz="500"/>
          </a:p>
        </p:txBody>
      </p:sp>
      <p:sp>
        <p:nvSpPr>
          <p:cNvPr id="1439" name="Google Shape;1439;p193"/>
          <p:cNvSpPr txBox="1"/>
          <p:nvPr/>
        </p:nvSpPr>
        <p:spPr>
          <a:xfrm>
            <a:off x="5920303"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Flag</a:t>
            </a:r>
            <a:endParaRPr sz="500"/>
          </a:p>
        </p:txBody>
      </p:sp>
      <p:sp>
        <p:nvSpPr>
          <p:cNvPr id="1440" name="Google Shape;1440;p193"/>
          <p:cNvSpPr txBox="1"/>
          <p:nvPr/>
        </p:nvSpPr>
        <p:spPr>
          <a:xfrm>
            <a:off x="6820908"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World</a:t>
            </a:r>
            <a:endParaRPr sz="500"/>
          </a:p>
        </p:txBody>
      </p:sp>
      <p:sp>
        <p:nvSpPr>
          <p:cNvPr id="1441" name="Google Shape;1441;p193"/>
          <p:cNvSpPr txBox="1"/>
          <p:nvPr/>
        </p:nvSpPr>
        <p:spPr>
          <a:xfrm>
            <a:off x="7670429"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Boat</a:t>
            </a:r>
            <a:endParaRPr sz="500"/>
          </a:p>
        </p:txBody>
      </p:sp>
      <p:sp>
        <p:nvSpPr>
          <p:cNvPr id="1442" name="Google Shape;1442;p193"/>
          <p:cNvSpPr txBox="1"/>
          <p:nvPr/>
        </p:nvSpPr>
        <p:spPr>
          <a:xfrm>
            <a:off x="786139"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Software</a:t>
            </a:r>
            <a:endParaRPr sz="500"/>
          </a:p>
        </p:txBody>
      </p:sp>
      <p:sp>
        <p:nvSpPr>
          <p:cNvPr id="1443" name="Google Shape;1443;p193"/>
          <p:cNvSpPr txBox="1"/>
          <p:nvPr/>
        </p:nvSpPr>
        <p:spPr>
          <a:xfrm>
            <a:off x="1630013"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Emotion</a:t>
            </a:r>
            <a:endParaRPr sz="500"/>
          </a:p>
        </p:txBody>
      </p:sp>
      <p:sp>
        <p:nvSpPr>
          <p:cNvPr id="1444" name="Google Shape;1444;p193"/>
          <p:cNvSpPr txBox="1"/>
          <p:nvPr/>
        </p:nvSpPr>
        <p:spPr>
          <a:xfrm>
            <a:off x="2480980"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Mic</a:t>
            </a:r>
            <a:endParaRPr sz="500"/>
          </a:p>
        </p:txBody>
      </p:sp>
      <p:sp>
        <p:nvSpPr>
          <p:cNvPr id="1445" name="Google Shape;1445;p193"/>
          <p:cNvSpPr txBox="1"/>
          <p:nvPr/>
        </p:nvSpPr>
        <p:spPr>
          <a:xfrm>
            <a:off x="3381587"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Call</a:t>
            </a:r>
            <a:endParaRPr sz="500"/>
          </a:p>
        </p:txBody>
      </p:sp>
      <p:sp>
        <p:nvSpPr>
          <p:cNvPr id="1446" name="Google Shape;1446;p193"/>
          <p:cNvSpPr txBox="1"/>
          <p:nvPr/>
        </p:nvSpPr>
        <p:spPr>
          <a:xfrm>
            <a:off x="4209833"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Cut</a:t>
            </a:r>
            <a:endParaRPr sz="500"/>
          </a:p>
        </p:txBody>
      </p:sp>
      <p:sp>
        <p:nvSpPr>
          <p:cNvPr id="1447" name="Google Shape;1447;p193"/>
          <p:cNvSpPr txBox="1"/>
          <p:nvPr/>
        </p:nvSpPr>
        <p:spPr>
          <a:xfrm>
            <a:off x="5069336"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headphones</a:t>
            </a:r>
            <a:endParaRPr sz="500"/>
          </a:p>
        </p:txBody>
      </p:sp>
      <p:sp>
        <p:nvSpPr>
          <p:cNvPr id="1448" name="Google Shape;1448;p193"/>
          <p:cNvSpPr txBox="1"/>
          <p:nvPr/>
        </p:nvSpPr>
        <p:spPr>
          <a:xfrm>
            <a:off x="5920303"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Camera</a:t>
            </a:r>
            <a:endParaRPr sz="500"/>
          </a:p>
        </p:txBody>
      </p:sp>
      <p:sp>
        <p:nvSpPr>
          <p:cNvPr id="1449" name="Google Shape;1449;p193"/>
          <p:cNvSpPr txBox="1"/>
          <p:nvPr/>
        </p:nvSpPr>
        <p:spPr>
          <a:xfrm>
            <a:off x="6820908"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Education</a:t>
            </a:r>
            <a:endParaRPr sz="500"/>
          </a:p>
        </p:txBody>
      </p:sp>
      <p:sp>
        <p:nvSpPr>
          <p:cNvPr id="1450" name="Google Shape;1450;p193"/>
          <p:cNvSpPr txBox="1"/>
          <p:nvPr/>
        </p:nvSpPr>
        <p:spPr>
          <a:xfrm>
            <a:off x="7670429"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Train</a:t>
            </a:r>
            <a:endParaRPr sz="500"/>
          </a:p>
        </p:txBody>
      </p:sp>
      <p:sp>
        <p:nvSpPr>
          <p:cNvPr id="1451" name="Google Shape;1451;p193"/>
          <p:cNvSpPr txBox="1"/>
          <p:nvPr/>
        </p:nvSpPr>
        <p:spPr>
          <a:xfrm>
            <a:off x="786139"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Weather</a:t>
            </a:r>
            <a:endParaRPr sz="500"/>
          </a:p>
        </p:txBody>
      </p:sp>
      <p:sp>
        <p:nvSpPr>
          <p:cNvPr id="1452" name="Google Shape;1452;p193"/>
          <p:cNvSpPr txBox="1"/>
          <p:nvPr/>
        </p:nvSpPr>
        <p:spPr>
          <a:xfrm>
            <a:off x="1630013"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Link</a:t>
            </a:r>
            <a:endParaRPr sz="500"/>
          </a:p>
        </p:txBody>
      </p:sp>
      <p:sp>
        <p:nvSpPr>
          <p:cNvPr id="1453" name="Google Shape;1453;p193"/>
          <p:cNvSpPr txBox="1"/>
          <p:nvPr/>
        </p:nvSpPr>
        <p:spPr>
          <a:xfrm>
            <a:off x="2480980"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Movie</a:t>
            </a:r>
            <a:endParaRPr sz="500"/>
          </a:p>
        </p:txBody>
      </p:sp>
      <p:sp>
        <p:nvSpPr>
          <p:cNvPr id="1454" name="Google Shape;1454;p193"/>
          <p:cNvSpPr txBox="1"/>
          <p:nvPr/>
        </p:nvSpPr>
        <p:spPr>
          <a:xfrm>
            <a:off x="3381587"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Chart</a:t>
            </a:r>
            <a:endParaRPr sz="500"/>
          </a:p>
        </p:txBody>
      </p:sp>
      <p:sp>
        <p:nvSpPr>
          <p:cNvPr id="1455" name="Google Shape;1455;p193"/>
          <p:cNvSpPr txBox="1"/>
          <p:nvPr/>
        </p:nvSpPr>
        <p:spPr>
          <a:xfrm>
            <a:off x="4132504" y="3714921"/>
            <a:ext cx="8295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Paste</a:t>
            </a:r>
            <a:endParaRPr sz="500"/>
          </a:p>
        </p:txBody>
      </p:sp>
      <p:sp>
        <p:nvSpPr>
          <p:cNvPr id="1456" name="Google Shape;1456;p193"/>
          <p:cNvSpPr txBox="1"/>
          <p:nvPr/>
        </p:nvSpPr>
        <p:spPr>
          <a:xfrm>
            <a:off x="5069336"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Keyboard</a:t>
            </a:r>
            <a:endParaRPr sz="500"/>
          </a:p>
        </p:txBody>
      </p:sp>
      <p:sp>
        <p:nvSpPr>
          <p:cNvPr id="1457" name="Google Shape;1457;p193"/>
          <p:cNvSpPr txBox="1"/>
          <p:nvPr/>
        </p:nvSpPr>
        <p:spPr>
          <a:xfrm>
            <a:off x="5920303"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TV</a:t>
            </a:r>
            <a:endParaRPr sz="500"/>
          </a:p>
        </p:txBody>
      </p:sp>
      <p:sp>
        <p:nvSpPr>
          <p:cNvPr id="1458" name="Google Shape;1458;p193"/>
          <p:cNvSpPr txBox="1"/>
          <p:nvPr/>
        </p:nvSpPr>
        <p:spPr>
          <a:xfrm>
            <a:off x="6820908"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MMS</a:t>
            </a:r>
            <a:endParaRPr sz="500"/>
          </a:p>
        </p:txBody>
      </p:sp>
      <p:sp>
        <p:nvSpPr>
          <p:cNvPr id="1459" name="Google Shape;1459;p193"/>
          <p:cNvSpPr txBox="1"/>
          <p:nvPr/>
        </p:nvSpPr>
        <p:spPr>
          <a:xfrm>
            <a:off x="7670429"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Subway</a:t>
            </a:r>
            <a:endParaRPr sz="500"/>
          </a:p>
        </p:txBody>
      </p:sp>
      <p:sp>
        <p:nvSpPr>
          <p:cNvPr id="1460" name="Google Shape;1460;p193"/>
          <p:cNvSpPr txBox="1"/>
          <p:nvPr/>
        </p:nvSpPr>
        <p:spPr>
          <a:xfrm>
            <a:off x="786139"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Hotel</a:t>
            </a:r>
            <a:endParaRPr sz="500"/>
          </a:p>
        </p:txBody>
      </p:sp>
      <p:sp>
        <p:nvSpPr>
          <p:cNvPr id="1461" name="Google Shape;1461;p193"/>
          <p:cNvSpPr txBox="1"/>
          <p:nvPr/>
        </p:nvSpPr>
        <p:spPr>
          <a:xfrm>
            <a:off x="1630013"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Laundry</a:t>
            </a:r>
            <a:endParaRPr sz="500"/>
          </a:p>
        </p:txBody>
      </p:sp>
      <p:sp>
        <p:nvSpPr>
          <p:cNvPr id="1462" name="Google Shape;1462;p193"/>
          <p:cNvSpPr txBox="1"/>
          <p:nvPr/>
        </p:nvSpPr>
        <p:spPr>
          <a:xfrm>
            <a:off x="2344588" y="4351823"/>
            <a:ext cx="9387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Location History</a:t>
            </a:r>
            <a:endParaRPr sz="500"/>
          </a:p>
        </p:txBody>
      </p:sp>
      <p:sp>
        <p:nvSpPr>
          <p:cNvPr id="1463" name="Google Shape;1463;p193"/>
          <p:cNvSpPr txBox="1"/>
          <p:nvPr/>
        </p:nvSpPr>
        <p:spPr>
          <a:xfrm>
            <a:off x="3393737"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Layers</a:t>
            </a:r>
            <a:endParaRPr sz="500"/>
          </a:p>
        </p:txBody>
      </p:sp>
      <p:sp>
        <p:nvSpPr>
          <p:cNvPr id="1464" name="Google Shape;1464;p193"/>
          <p:cNvSpPr txBox="1"/>
          <p:nvPr/>
        </p:nvSpPr>
        <p:spPr>
          <a:xfrm>
            <a:off x="4237613"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Offer</a:t>
            </a:r>
            <a:endParaRPr sz="500"/>
          </a:p>
        </p:txBody>
      </p:sp>
      <p:sp>
        <p:nvSpPr>
          <p:cNvPr id="1465" name="Google Shape;1465;p193"/>
          <p:cNvSpPr txBox="1"/>
          <p:nvPr/>
        </p:nvSpPr>
        <p:spPr>
          <a:xfrm>
            <a:off x="5088579"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Map</a:t>
            </a:r>
            <a:endParaRPr sz="500"/>
          </a:p>
        </p:txBody>
      </p:sp>
      <p:sp>
        <p:nvSpPr>
          <p:cNvPr id="1466" name="Google Shape;1466;p193"/>
          <p:cNvSpPr txBox="1"/>
          <p:nvPr/>
        </p:nvSpPr>
        <p:spPr>
          <a:xfrm>
            <a:off x="5964867"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Bar</a:t>
            </a:r>
            <a:endParaRPr sz="500"/>
          </a:p>
        </p:txBody>
      </p:sp>
      <p:sp>
        <p:nvSpPr>
          <p:cNvPr id="1467" name="Google Shape;1467;p193"/>
          <p:cNvSpPr txBox="1"/>
          <p:nvPr/>
        </p:nvSpPr>
        <p:spPr>
          <a:xfrm>
            <a:off x="6744151" y="4351823"/>
            <a:ext cx="822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Pizza</a:t>
            </a:r>
            <a:endParaRPr sz="500"/>
          </a:p>
        </p:txBody>
      </p:sp>
      <p:sp>
        <p:nvSpPr>
          <p:cNvPr id="1468" name="Google Shape;1468;p193"/>
          <p:cNvSpPr txBox="1"/>
          <p:nvPr/>
        </p:nvSpPr>
        <p:spPr>
          <a:xfrm>
            <a:off x="7659709"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Web</a:t>
            </a:r>
            <a:endParaRPr sz="500"/>
          </a:p>
        </p:txBody>
      </p:sp>
      <p:sp>
        <p:nvSpPr>
          <p:cNvPr id="1469" name="Google Shape;1469;p193"/>
          <p:cNvSpPr/>
          <p:nvPr/>
        </p:nvSpPr>
        <p:spPr>
          <a:xfrm>
            <a:off x="1023754" y="1542596"/>
            <a:ext cx="226800" cy="311634"/>
          </a:xfrm>
          <a:custGeom>
            <a:rect b="b" l="l" r="r" t="t"/>
            <a:pathLst>
              <a:path extrusionOk="0" h="21600" w="21600">
                <a:moveTo>
                  <a:pt x="4112" y="3931"/>
                </a:moveTo>
                <a:lnTo>
                  <a:pt x="17545" y="3931"/>
                </a:lnTo>
                <a:lnTo>
                  <a:pt x="17545" y="5896"/>
                </a:lnTo>
                <a:lnTo>
                  <a:pt x="20248" y="5896"/>
                </a:lnTo>
                <a:lnTo>
                  <a:pt x="20248" y="1965"/>
                </a:lnTo>
                <a:cubicBezTo>
                  <a:pt x="20248" y="880"/>
                  <a:pt x="19065" y="0"/>
                  <a:pt x="17545" y="0"/>
                </a:cubicBezTo>
                <a:lnTo>
                  <a:pt x="4112" y="0"/>
                </a:lnTo>
                <a:cubicBezTo>
                  <a:pt x="2619" y="0"/>
                  <a:pt x="1408" y="880"/>
                  <a:pt x="1408" y="1965"/>
                </a:cubicBezTo>
                <a:lnTo>
                  <a:pt x="1408" y="5896"/>
                </a:lnTo>
                <a:lnTo>
                  <a:pt x="4112" y="5896"/>
                </a:lnTo>
                <a:lnTo>
                  <a:pt x="4112" y="3931"/>
                </a:lnTo>
                <a:close/>
                <a:moveTo>
                  <a:pt x="15404" y="15294"/>
                </a:moveTo>
                <a:lnTo>
                  <a:pt x="21600" y="10810"/>
                </a:lnTo>
                <a:lnTo>
                  <a:pt x="15404" y="6306"/>
                </a:lnTo>
                <a:lnTo>
                  <a:pt x="13489" y="7698"/>
                </a:lnTo>
                <a:lnTo>
                  <a:pt x="17798" y="10810"/>
                </a:lnTo>
                <a:lnTo>
                  <a:pt x="13489" y="13922"/>
                </a:lnTo>
                <a:lnTo>
                  <a:pt x="15404" y="15294"/>
                </a:lnTo>
                <a:close/>
                <a:moveTo>
                  <a:pt x="8082" y="13922"/>
                </a:moveTo>
                <a:lnTo>
                  <a:pt x="3802" y="10810"/>
                </a:lnTo>
                <a:lnTo>
                  <a:pt x="8082" y="7698"/>
                </a:lnTo>
                <a:lnTo>
                  <a:pt x="6196" y="6306"/>
                </a:lnTo>
                <a:lnTo>
                  <a:pt x="0" y="10810"/>
                </a:lnTo>
                <a:lnTo>
                  <a:pt x="6196" y="15294"/>
                </a:lnTo>
                <a:lnTo>
                  <a:pt x="8082" y="13922"/>
                </a:lnTo>
                <a:close/>
                <a:moveTo>
                  <a:pt x="17545" y="17669"/>
                </a:moveTo>
                <a:lnTo>
                  <a:pt x="4112" y="17669"/>
                </a:lnTo>
                <a:lnTo>
                  <a:pt x="4112" y="15704"/>
                </a:lnTo>
                <a:lnTo>
                  <a:pt x="1408" y="15704"/>
                </a:lnTo>
                <a:lnTo>
                  <a:pt x="1408" y="19635"/>
                </a:lnTo>
                <a:cubicBezTo>
                  <a:pt x="1408" y="20720"/>
                  <a:pt x="2619" y="21600"/>
                  <a:pt x="4112" y="21600"/>
                </a:cubicBezTo>
                <a:lnTo>
                  <a:pt x="17545" y="21600"/>
                </a:lnTo>
                <a:cubicBezTo>
                  <a:pt x="19065" y="21600"/>
                  <a:pt x="20248" y="20720"/>
                  <a:pt x="20248" y="19635"/>
                </a:cubicBezTo>
                <a:lnTo>
                  <a:pt x="20248" y="15704"/>
                </a:lnTo>
                <a:lnTo>
                  <a:pt x="17545" y="15704"/>
                </a:lnTo>
                <a:lnTo>
                  <a:pt x="17545" y="176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0" name="Google Shape;1470;p193"/>
          <p:cNvSpPr/>
          <p:nvPr/>
        </p:nvSpPr>
        <p:spPr>
          <a:xfrm>
            <a:off x="968943" y="2251626"/>
            <a:ext cx="340416" cy="225342"/>
          </a:xfrm>
          <a:custGeom>
            <a:rect b="b" l="l" r="r" t="t"/>
            <a:pathLst>
              <a:path extrusionOk="0" h="21600" w="2160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1" name="Google Shape;1471;p193"/>
          <p:cNvSpPr/>
          <p:nvPr/>
        </p:nvSpPr>
        <p:spPr>
          <a:xfrm>
            <a:off x="983298" y="2809900"/>
            <a:ext cx="311634" cy="254124"/>
          </a:xfrm>
          <a:custGeom>
            <a:rect b="b" l="l" r="r" t="t"/>
            <a:pathLst>
              <a:path extrusionOk="0" h="21600" w="2160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2" name="Google Shape;1472;p193"/>
          <p:cNvSpPr/>
          <p:nvPr/>
        </p:nvSpPr>
        <p:spPr>
          <a:xfrm>
            <a:off x="983298" y="3426574"/>
            <a:ext cx="311634" cy="254124"/>
          </a:xfrm>
          <a:custGeom>
            <a:rect b="b" l="l" r="r" t="t"/>
            <a:pathLst>
              <a:path extrusionOk="0" h="21600" w="21600">
                <a:moveTo>
                  <a:pt x="7802" y="15579"/>
                </a:moveTo>
                <a:lnTo>
                  <a:pt x="14188" y="15579"/>
                </a:lnTo>
                <a:cubicBezTo>
                  <a:pt x="15522" y="15579"/>
                  <a:pt x="16611" y="14224"/>
                  <a:pt x="16611" y="12594"/>
                </a:cubicBezTo>
                <a:cubicBezTo>
                  <a:pt x="16611" y="10963"/>
                  <a:pt x="15522" y="9633"/>
                  <a:pt x="14188" y="9633"/>
                </a:cubicBezTo>
                <a:lnTo>
                  <a:pt x="14126" y="9633"/>
                </a:lnTo>
                <a:cubicBezTo>
                  <a:pt x="13900" y="7576"/>
                  <a:pt x="12443" y="6021"/>
                  <a:pt x="10759" y="6021"/>
                </a:cubicBezTo>
                <a:cubicBezTo>
                  <a:pt x="9383" y="6021"/>
                  <a:pt x="8213" y="6999"/>
                  <a:pt x="7638" y="8429"/>
                </a:cubicBezTo>
                <a:lnTo>
                  <a:pt x="7474" y="8429"/>
                </a:lnTo>
                <a:cubicBezTo>
                  <a:pt x="5954" y="8630"/>
                  <a:pt x="4866" y="10135"/>
                  <a:pt x="4866" y="11967"/>
                </a:cubicBezTo>
                <a:cubicBezTo>
                  <a:pt x="4907" y="14024"/>
                  <a:pt x="6180" y="15579"/>
                  <a:pt x="7802" y="15579"/>
                </a:cubicBezTo>
                <a:close/>
                <a:moveTo>
                  <a:pt x="19629" y="0"/>
                </a:moveTo>
                <a:lnTo>
                  <a:pt x="1951" y="0"/>
                </a:lnTo>
                <a:cubicBezTo>
                  <a:pt x="862" y="0"/>
                  <a:pt x="0" y="1054"/>
                  <a:pt x="0" y="2408"/>
                </a:cubicBezTo>
                <a:lnTo>
                  <a:pt x="0" y="19192"/>
                </a:lnTo>
                <a:cubicBezTo>
                  <a:pt x="0" y="20521"/>
                  <a:pt x="862" y="21600"/>
                  <a:pt x="1951" y="21600"/>
                </a:cubicBezTo>
                <a:lnTo>
                  <a:pt x="19629" y="21600"/>
                </a:lnTo>
                <a:cubicBezTo>
                  <a:pt x="20738" y="21600"/>
                  <a:pt x="21600" y="20521"/>
                  <a:pt x="21600" y="19192"/>
                </a:cubicBezTo>
                <a:lnTo>
                  <a:pt x="21600" y="2408"/>
                </a:lnTo>
                <a:cubicBezTo>
                  <a:pt x="21600" y="1054"/>
                  <a:pt x="20676" y="0"/>
                  <a:pt x="19629" y="0"/>
                </a:cubicBezTo>
                <a:close/>
                <a:moveTo>
                  <a:pt x="19629" y="19192"/>
                </a:moveTo>
                <a:lnTo>
                  <a:pt x="1951" y="19192"/>
                </a:lnTo>
                <a:lnTo>
                  <a:pt x="1951" y="2408"/>
                </a:lnTo>
                <a:lnTo>
                  <a:pt x="19629" y="2408"/>
                </a:lnTo>
                <a:lnTo>
                  <a:pt x="19629" y="19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3" name="Google Shape;1473;p193"/>
          <p:cNvSpPr/>
          <p:nvPr/>
        </p:nvSpPr>
        <p:spPr>
          <a:xfrm>
            <a:off x="1832869" y="1571723"/>
            <a:ext cx="283793" cy="282530"/>
          </a:xfrm>
          <a:custGeom>
            <a:rect b="b" l="l" r="r" t="t"/>
            <a:pathLst>
              <a:path extrusionOk="0" h="21477" w="21471">
                <a:moveTo>
                  <a:pt x="17361" y="8868"/>
                </a:moveTo>
                <a:lnTo>
                  <a:pt x="12606" y="4125"/>
                </a:lnTo>
                <a:lnTo>
                  <a:pt x="0" y="16712"/>
                </a:lnTo>
                <a:lnTo>
                  <a:pt x="0" y="21477"/>
                </a:lnTo>
                <a:lnTo>
                  <a:pt x="4755" y="21477"/>
                </a:lnTo>
                <a:lnTo>
                  <a:pt x="17361" y="8868"/>
                </a:lnTo>
                <a:close/>
                <a:moveTo>
                  <a:pt x="21084" y="5137"/>
                </a:moveTo>
                <a:cubicBezTo>
                  <a:pt x="21600" y="4620"/>
                  <a:pt x="21600" y="3855"/>
                  <a:pt x="21084" y="3361"/>
                </a:cubicBezTo>
                <a:lnTo>
                  <a:pt x="18101" y="371"/>
                </a:lnTo>
                <a:cubicBezTo>
                  <a:pt x="17607" y="-123"/>
                  <a:pt x="16845" y="-123"/>
                  <a:pt x="16329" y="371"/>
                </a:cubicBezTo>
                <a:lnTo>
                  <a:pt x="13862" y="2844"/>
                </a:lnTo>
                <a:lnTo>
                  <a:pt x="18617" y="7609"/>
                </a:lnTo>
                <a:lnTo>
                  <a:pt x="21084" y="513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4" name="Google Shape;1474;p193"/>
          <p:cNvSpPr/>
          <p:nvPr/>
        </p:nvSpPr>
        <p:spPr>
          <a:xfrm>
            <a:off x="1858969" y="2310256"/>
            <a:ext cx="233442" cy="166752"/>
          </a:xfrm>
          <a:custGeom>
            <a:rect b="b" l="l" r="r" t="t"/>
            <a:pathLst>
              <a:path extrusionOk="0" h="21600" w="2160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5" name="Google Shape;1475;p193"/>
          <p:cNvSpPr/>
          <p:nvPr/>
        </p:nvSpPr>
        <p:spPr>
          <a:xfrm>
            <a:off x="1809379" y="2731667"/>
            <a:ext cx="333666" cy="332370"/>
          </a:xfrm>
          <a:custGeom>
            <a:rect b="b" l="l" r="r" t="t"/>
            <a:pathLst>
              <a:path extrusionOk="0" h="21600" w="21600">
                <a:moveTo>
                  <a:pt x="10781" y="0"/>
                </a:moveTo>
                <a:cubicBezTo>
                  <a:pt x="4834" y="0"/>
                  <a:pt x="0" y="4847"/>
                  <a:pt x="0" y="10810"/>
                </a:cubicBezTo>
                <a:cubicBezTo>
                  <a:pt x="0" y="16791"/>
                  <a:pt x="4834" y="21600"/>
                  <a:pt x="10781" y="21600"/>
                </a:cubicBezTo>
                <a:cubicBezTo>
                  <a:pt x="16728" y="21600"/>
                  <a:pt x="21600" y="16772"/>
                  <a:pt x="21600" y="10810"/>
                </a:cubicBezTo>
                <a:cubicBezTo>
                  <a:pt x="21562" y="4828"/>
                  <a:pt x="16728" y="0"/>
                  <a:pt x="10781" y="0"/>
                </a:cubicBezTo>
                <a:close/>
                <a:moveTo>
                  <a:pt x="10781" y="19484"/>
                </a:moveTo>
                <a:cubicBezTo>
                  <a:pt x="6023" y="19484"/>
                  <a:pt x="2168" y="15637"/>
                  <a:pt x="2168" y="10848"/>
                </a:cubicBezTo>
                <a:cubicBezTo>
                  <a:pt x="2168" y="6078"/>
                  <a:pt x="6023" y="2231"/>
                  <a:pt x="10781" y="2231"/>
                </a:cubicBezTo>
                <a:cubicBezTo>
                  <a:pt x="15538" y="2231"/>
                  <a:pt x="19394" y="6078"/>
                  <a:pt x="19394" y="10848"/>
                </a:cubicBezTo>
                <a:cubicBezTo>
                  <a:pt x="19394" y="15580"/>
                  <a:pt x="15538" y="19484"/>
                  <a:pt x="10781" y="19484"/>
                </a:cubicBezTo>
                <a:close/>
                <a:moveTo>
                  <a:pt x="14579" y="9713"/>
                </a:moveTo>
                <a:cubicBezTo>
                  <a:pt x="15500" y="9713"/>
                  <a:pt x="16190" y="9002"/>
                  <a:pt x="16190" y="8078"/>
                </a:cubicBezTo>
                <a:cubicBezTo>
                  <a:pt x="16190" y="7155"/>
                  <a:pt x="15500" y="6463"/>
                  <a:pt x="14579" y="6463"/>
                </a:cubicBezTo>
                <a:cubicBezTo>
                  <a:pt x="13658" y="6463"/>
                  <a:pt x="12948" y="7155"/>
                  <a:pt x="12948" y="8078"/>
                </a:cubicBezTo>
                <a:cubicBezTo>
                  <a:pt x="12948" y="9002"/>
                  <a:pt x="13658" y="9713"/>
                  <a:pt x="14579" y="9713"/>
                </a:cubicBezTo>
                <a:close/>
                <a:moveTo>
                  <a:pt x="7002" y="9713"/>
                </a:moveTo>
                <a:cubicBezTo>
                  <a:pt x="7903" y="9713"/>
                  <a:pt x="8613" y="9002"/>
                  <a:pt x="8613" y="8078"/>
                </a:cubicBezTo>
                <a:cubicBezTo>
                  <a:pt x="8613" y="7155"/>
                  <a:pt x="7903" y="6463"/>
                  <a:pt x="7002" y="6463"/>
                </a:cubicBezTo>
                <a:cubicBezTo>
                  <a:pt x="6081" y="6463"/>
                  <a:pt x="5371" y="7155"/>
                  <a:pt x="5371" y="8078"/>
                </a:cubicBezTo>
                <a:cubicBezTo>
                  <a:pt x="5371" y="9002"/>
                  <a:pt x="6081" y="9713"/>
                  <a:pt x="7002" y="9713"/>
                </a:cubicBezTo>
                <a:close/>
                <a:moveTo>
                  <a:pt x="10781" y="16772"/>
                </a:moveTo>
                <a:cubicBezTo>
                  <a:pt x="13275" y="16772"/>
                  <a:pt x="15442" y="15195"/>
                  <a:pt x="16306" y="12964"/>
                </a:cubicBezTo>
                <a:lnTo>
                  <a:pt x="5256" y="12964"/>
                </a:lnTo>
                <a:cubicBezTo>
                  <a:pt x="6119" y="15195"/>
                  <a:pt x="8229" y="16772"/>
                  <a:pt x="10781" y="1677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6" name="Google Shape;1476;p193"/>
          <p:cNvSpPr/>
          <p:nvPr/>
        </p:nvSpPr>
        <p:spPr>
          <a:xfrm>
            <a:off x="1808075" y="3512686"/>
            <a:ext cx="333666" cy="167994"/>
          </a:xfrm>
          <a:custGeom>
            <a:rect b="b" l="l" r="r" t="t"/>
            <a:pathLst>
              <a:path extrusionOk="0" h="21600" w="21600">
                <a:moveTo>
                  <a:pt x="2053" y="10743"/>
                </a:moveTo>
                <a:cubicBezTo>
                  <a:pt x="2053" y="7086"/>
                  <a:pt x="3568" y="4076"/>
                  <a:pt x="5410" y="4076"/>
                </a:cubicBezTo>
                <a:lnTo>
                  <a:pt x="9745" y="4076"/>
                </a:lnTo>
                <a:lnTo>
                  <a:pt x="9745" y="0"/>
                </a:lnTo>
                <a:lnTo>
                  <a:pt x="5410" y="0"/>
                </a:lnTo>
                <a:cubicBezTo>
                  <a:pt x="2436" y="0"/>
                  <a:pt x="0" y="4838"/>
                  <a:pt x="0" y="10743"/>
                </a:cubicBezTo>
                <a:cubicBezTo>
                  <a:pt x="0" y="16648"/>
                  <a:pt x="2436" y="21486"/>
                  <a:pt x="5410" y="21486"/>
                </a:cubicBezTo>
                <a:lnTo>
                  <a:pt x="9745" y="21486"/>
                </a:lnTo>
                <a:lnTo>
                  <a:pt x="9745" y="17410"/>
                </a:lnTo>
                <a:lnTo>
                  <a:pt x="5410" y="17410"/>
                </a:lnTo>
                <a:cubicBezTo>
                  <a:pt x="3568" y="17410"/>
                  <a:pt x="2053" y="14400"/>
                  <a:pt x="2053" y="10743"/>
                </a:cubicBezTo>
                <a:close/>
                <a:moveTo>
                  <a:pt x="6484" y="12914"/>
                </a:moveTo>
                <a:lnTo>
                  <a:pt x="15097" y="12914"/>
                </a:lnTo>
                <a:lnTo>
                  <a:pt x="15097" y="8610"/>
                </a:lnTo>
                <a:lnTo>
                  <a:pt x="6484" y="8610"/>
                </a:lnTo>
                <a:lnTo>
                  <a:pt x="6484" y="12914"/>
                </a:lnTo>
                <a:close/>
                <a:moveTo>
                  <a:pt x="16171" y="114"/>
                </a:moveTo>
                <a:lnTo>
                  <a:pt x="11855" y="114"/>
                </a:lnTo>
                <a:lnTo>
                  <a:pt x="11855" y="4190"/>
                </a:lnTo>
                <a:lnTo>
                  <a:pt x="16171" y="4190"/>
                </a:lnTo>
                <a:cubicBezTo>
                  <a:pt x="18013" y="4190"/>
                  <a:pt x="19528" y="7200"/>
                  <a:pt x="19528" y="10857"/>
                </a:cubicBezTo>
                <a:cubicBezTo>
                  <a:pt x="19528" y="14514"/>
                  <a:pt x="18013" y="17524"/>
                  <a:pt x="16171" y="17524"/>
                </a:cubicBezTo>
                <a:lnTo>
                  <a:pt x="11855" y="17524"/>
                </a:lnTo>
                <a:lnTo>
                  <a:pt x="11855" y="21600"/>
                </a:lnTo>
                <a:lnTo>
                  <a:pt x="16171" y="21600"/>
                </a:lnTo>
                <a:cubicBezTo>
                  <a:pt x="19164" y="21600"/>
                  <a:pt x="21600" y="16762"/>
                  <a:pt x="21600" y="10857"/>
                </a:cubicBezTo>
                <a:cubicBezTo>
                  <a:pt x="21600" y="4952"/>
                  <a:pt x="19164" y="114"/>
                  <a:pt x="16171" y="11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7" name="Google Shape;1477;p193"/>
          <p:cNvSpPr/>
          <p:nvPr/>
        </p:nvSpPr>
        <p:spPr>
          <a:xfrm>
            <a:off x="2648508" y="1628892"/>
            <a:ext cx="340416" cy="225342"/>
          </a:xfrm>
          <a:custGeom>
            <a:rect b="b" l="l" r="r" t="t"/>
            <a:pathLst>
              <a:path extrusionOk="0" h="21600" w="21600">
                <a:moveTo>
                  <a:pt x="17461" y="8142"/>
                </a:moveTo>
                <a:cubicBezTo>
                  <a:pt x="16821" y="3534"/>
                  <a:pt x="14111" y="0"/>
                  <a:pt x="10819" y="0"/>
                </a:cubicBezTo>
                <a:cubicBezTo>
                  <a:pt x="8222" y="0"/>
                  <a:pt x="5946" y="2234"/>
                  <a:pt x="4836" y="5428"/>
                </a:cubicBezTo>
                <a:cubicBezTo>
                  <a:pt x="2126" y="5824"/>
                  <a:pt x="0" y="9358"/>
                  <a:pt x="0" y="13486"/>
                </a:cubicBezTo>
                <a:cubicBezTo>
                  <a:pt x="0" y="17925"/>
                  <a:pt x="2446" y="21600"/>
                  <a:pt x="5419" y="21600"/>
                </a:cubicBezTo>
                <a:lnTo>
                  <a:pt x="17084" y="21600"/>
                </a:lnTo>
                <a:cubicBezTo>
                  <a:pt x="19587" y="21600"/>
                  <a:pt x="21600" y="18575"/>
                  <a:pt x="21600" y="14843"/>
                </a:cubicBezTo>
                <a:cubicBezTo>
                  <a:pt x="21600" y="11337"/>
                  <a:pt x="19794" y="8397"/>
                  <a:pt x="17461" y="8142"/>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8" name="Google Shape;1478;p193"/>
          <p:cNvSpPr/>
          <p:nvPr/>
        </p:nvSpPr>
        <p:spPr>
          <a:xfrm>
            <a:off x="2677220" y="2250161"/>
            <a:ext cx="282906" cy="226800"/>
          </a:xfrm>
          <a:custGeom>
            <a:rect b="b" l="l" r="r" t="t"/>
            <a:pathLst>
              <a:path extrusionOk="0" h="21600" w="21600">
                <a:moveTo>
                  <a:pt x="8654" y="0"/>
                </a:moveTo>
                <a:lnTo>
                  <a:pt x="2169" y="0"/>
                </a:lnTo>
                <a:cubicBezTo>
                  <a:pt x="949" y="0"/>
                  <a:pt x="0" y="1186"/>
                  <a:pt x="0" y="2711"/>
                </a:cubicBezTo>
                <a:lnTo>
                  <a:pt x="0" y="18889"/>
                </a:lnTo>
                <a:cubicBezTo>
                  <a:pt x="0" y="20386"/>
                  <a:pt x="949" y="21600"/>
                  <a:pt x="2169" y="21600"/>
                </a:cubicBezTo>
                <a:lnTo>
                  <a:pt x="19431" y="21600"/>
                </a:lnTo>
                <a:cubicBezTo>
                  <a:pt x="20651" y="21600"/>
                  <a:pt x="21600" y="20386"/>
                  <a:pt x="21600" y="18889"/>
                </a:cubicBezTo>
                <a:lnTo>
                  <a:pt x="21600" y="5421"/>
                </a:lnTo>
                <a:cubicBezTo>
                  <a:pt x="21600" y="3896"/>
                  <a:pt x="20651" y="2711"/>
                  <a:pt x="19431" y="2711"/>
                </a:cubicBezTo>
                <a:lnTo>
                  <a:pt x="10777" y="2711"/>
                </a:lnTo>
                <a:lnTo>
                  <a:pt x="8654"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79" name="Google Shape;1479;p193"/>
          <p:cNvSpPr/>
          <p:nvPr/>
        </p:nvSpPr>
        <p:spPr>
          <a:xfrm>
            <a:off x="2732426" y="2769409"/>
            <a:ext cx="216378" cy="294624"/>
          </a:xfrm>
          <a:custGeom>
            <a:rect b="b" l="l" r="r" t="t"/>
            <a:pathLst>
              <a:path extrusionOk="0" h="21600" w="2160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0" name="Google Shape;1480;p193"/>
          <p:cNvSpPr/>
          <p:nvPr/>
        </p:nvSpPr>
        <p:spPr>
          <a:xfrm>
            <a:off x="2684139" y="3432987"/>
            <a:ext cx="308934" cy="247698"/>
          </a:xfrm>
          <a:custGeom>
            <a:rect b="b" l="l" r="r" t="t"/>
            <a:pathLst>
              <a:path extrusionOk="0" h="21600" w="21600">
                <a:moveTo>
                  <a:pt x="17400" y="0"/>
                </a:moveTo>
                <a:lnTo>
                  <a:pt x="19552" y="5406"/>
                </a:lnTo>
                <a:lnTo>
                  <a:pt x="16283" y="5406"/>
                </a:lnTo>
                <a:lnTo>
                  <a:pt x="14131" y="0"/>
                </a:lnTo>
                <a:lnTo>
                  <a:pt x="11959" y="0"/>
                </a:lnTo>
                <a:lnTo>
                  <a:pt x="14131" y="5406"/>
                </a:lnTo>
                <a:lnTo>
                  <a:pt x="10862" y="5406"/>
                </a:lnTo>
                <a:lnTo>
                  <a:pt x="8690" y="0"/>
                </a:lnTo>
                <a:lnTo>
                  <a:pt x="6538" y="0"/>
                </a:lnTo>
                <a:lnTo>
                  <a:pt x="8690" y="5406"/>
                </a:lnTo>
                <a:lnTo>
                  <a:pt x="5421" y="5406"/>
                </a:lnTo>
                <a:lnTo>
                  <a:pt x="3269" y="0"/>
                </a:lnTo>
                <a:lnTo>
                  <a:pt x="2152" y="0"/>
                </a:lnTo>
                <a:cubicBezTo>
                  <a:pt x="993" y="0"/>
                  <a:pt x="0" y="1242"/>
                  <a:pt x="0" y="2716"/>
                </a:cubicBezTo>
                <a:lnTo>
                  <a:pt x="0" y="18910"/>
                </a:lnTo>
                <a:cubicBezTo>
                  <a:pt x="0" y="20384"/>
                  <a:pt x="993" y="21600"/>
                  <a:pt x="2152" y="21600"/>
                </a:cubicBezTo>
                <a:lnTo>
                  <a:pt x="19428" y="21600"/>
                </a:lnTo>
                <a:cubicBezTo>
                  <a:pt x="20607" y="21600"/>
                  <a:pt x="21600" y="20384"/>
                  <a:pt x="21600" y="18910"/>
                </a:cubicBezTo>
                <a:lnTo>
                  <a:pt x="21600" y="0"/>
                </a:lnTo>
                <a:lnTo>
                  <a:pt x="17400"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1" name="Google Shape;1481;p193"/>
          <p:cNvSpPr/>
          <p:nvPr/>
        </p:nvSpPr>
        <p:spPr>
          <a:xfrm>
            <a:off x="3636413" y="1595912"/>
            <a:ext cx="144558" cy="258336"/>
          </a:xfrm>
          <a:custGeom>
            <a:rect b="b" l="l" r="r" t="t"/>
            <a:pathLst>
              <a:path extrusionOk="0" h="21600" w="21600">
                <a:moveTo>
                  <a:pt x="0" y="6770"/>
                </a:moveTo>
                <a:lnTo>
                  <a:pt x="0" y="14904"/>
                </a:lnTo>
                <a:lnTo>
                  <a:pt x="9629" y="14904"/>
                </a:lnTo>
                <a:lnTo>
                  <a:pt x="21600" y="21600"/>
                </a:lnTo>
                <a:lnTo>
                  <a:pt x="21600" y="0"/>
                </a:lnTo>
                <a:lnTo>
                  <a:pt x="9629" y="6721"/>
                </a:lnTo>
                <a:lnTo>
                  <a:pt x="0" y="6721"/>
                </a:lnTo>
                <a:lnTo>
                  <a:pt x="0" y="677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2" name="Google Shape;1482;p193"/>
          <p:cNvSpPr/>
          <p:nvPr/>
        </p:nvSpPr>
        <p:spPr>
          <a:xfrm>
            <a:off x="3547671" y="2217548"/>
            <a:ext cx="323352" cy="259416"/>
          </a:xfrm>
          <a:custGeom>
            <a:rect b="b" l="l" r="r" t="t"/>
            <a:pathLst>
              <a:path extrusionOk="0" h="21600" w="2160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3" name="Google Shape;1483;p193"/>
          <p:cNvSpPr/>
          <p:nvPr/>
        </p:nvSpPr>
        <p:spPr>
          <a:xfrm>
            <a:off x="3564637" y="2773257"/>
            <a:ext cx="290790" cy="290790"/>
          </a:xfrm>
          <a:custGeom>
            <a:rect b="b" l="l" r="r" t="t"/>
            <a:pathLst>
              <a:path extrusionOk="0" h="21600" w="2160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4" name="Google Shape;1484;p193"/>
          <p:cNvSpPr/>
          <p:nvPr/>
        </p:nvSpPr>
        <p:spPr>
          <a:xfrm>
            <a:off x="3567641" y="3356219"/>
            <a:ext cx="323914" cy="324486"/>
          </a:xfrm>
          <a:custGeom>
            <a:rect b="b" l="l" r="r" t="t"/>
            <a:pathLst>
              <a:path extrusionOk="0" h="21600" w="21544">
                <a:moveTo>
                  <a:pt x="19410" y="0"/>
                </a:moveTo>
                <a:lnTo>
                  <a:pt x="2170" y="0"/>
                </a:lnTo>
                <a:cubicBezTo>
                  <a:pt x="986" y="0"/>
                  <a:pt x="0" y="947"/>
                  <a:pt x="0" y="2170"/>
                </a:cubicBezTo>
                <a:lnTo>
                  <a:pt x="0" y="21600"/>
                </a:lnTo>
                <a:lnTo>
                  <a:pt x="4281" y="17319"/>
                </a:lnTo>
                <a:lnTo>
                  <a:pt x="19371" y="17319"/>
                </a:lnTo>
                <a:cubicBezTo>
                  <a:pt x="20535" y="17319"/>
                  <a:pt x="21541" y="16373"/>
                  <a:pt x="21541" y="15150"/>
                </a:cubicBezTo>
                <a:lnTo>
                  <a:pt x="21541" y="2229"/>
                </a:lnTo>
                <a:cubicBezTo>
                  <a:pt x="21600" y="947"/>
                  <a:pt x="20653" y="0"/>
                  <a:pt x="19410" y="0"/>
                </a:cubicBezTo>
                <a:close/>
                <a:moveTo>
                  <a:pt x="4340" y="7516"/>
                </a:moveTo>
                <a:lnTo>
                  <a:pt x="17241" y="7516"/>
                </a:lnTo>
                <a:lnTo>
                  <a:pt x="17241" y="9685"/>
                </a:lnTo>
                <a:lnTo>
                  <a:pt x="4340" y="9685"/>
                </a:lnTo>
                <a:lnTo>
                  <a:pt x="4340" y="7516"/>
                </a:lnTo>
                <a:close/>
                <a:moveTo>
                  <a:pt x="12960" y="12921"/>
                </a:moveTo>
                <a:lnTo>
                  <a:pt x="4340" y="12921"/>
                </a:lnTo>
                <a:lnTo>
                  <a:pt x="4340" y="10751"/>
                </a:lnTo>
                <a:lnTo>
                  <a:pt x="12960" y="10751"/>
                </a:lnTo>
                <a:lnTo>
                  <a:pt x="12960" y="12921"/>
                </a:lnTo>
                <a:close/>
                <a:moveTo>
                  <a:pt x="17300" y="6470"/>
                </a:moveTo>
                <a:lnTo>
                  <a:pt x="4399" y="6470"/>
                </a:lnTo>
                <a:lnTo>
                  <a:pt x="4399" y="4300"/>
                </a:lnTo>
                <a:lnTo>
                  <a:pt x="17300" y="4300"/>
                </a:lnTo>
                <a:lnTo>
                  <a:pt x="17300" y="647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5" name="Google Shape;1485;p193"/>
          <p:cNvSpPr/>
          <p:nvPr/>
        </p:nvSpPr>
        <p:spPr>
          <a:xfrm>
            <a:off x="4372447" y="1660222"/>
            <a:ext cx="354726" cy="194022"/>
          </a:xfrm>
          <a:custGeom>
            <a:rect b="b" l="l" r="r" t="t"/>
            <a:pathLst>
              <a:path extrusionOk="0" h="21600" w="21600">
                <a:moveTo>
                  <a:pt x="11449" y="7200"/>
                </a:moveTo>
                <a:cubicBezTo>
                  <a:pt x="10638" y="3006"/>
                  <a:pt x="8438" y="0"/>
                  <a:pt x="5896" y="0"/>
                </a:cubicBezTo>
                <a:cubicBezTo>
                  <a:pt x="2650" y="0"/>
                  <a:pt x="0" y="4855"/>
                  <a:pt x="0" y="10833"/>
                </a:cubicBezTo>
                <a:cubicBezTo>
                  <a:pt x="0" y="16778"/>
                  <a:pt x="2650" y="21600"/>
                  <a:pt x="5896" y="21600"/>
                </a:cubicBezTo>
                <a:cubicBezTo>
                  <a:pt x="8492" y="21600"/>
                  <a:pt x="10692" y="18661"/>
                  <a:pt x="11449" y="14466"/>
                </a:cubicBezTo>
                <a:lnTo>
                  <a:pt x="15704" y="14466"/>
                </a:lnTo>
                <a:lnTo>
                  <a:pt x="15704" y="21600"/>
                </a:lnTo>
                <a:lnTo>
                  <a:pt x="19617" y="21600"/>
                </a:lnTo>
                <a:lnTo>
                  <a:pt x="19617" y="14466"/>
                </a:lnTo>
                <a:lnTo>
                  <a:pt x="21600" y="14466"/>
                </a:lnTo>
                <a:lnTo>
                  <a:pt x="21600" y="7266"/>
                </a:lnTo>
                <a:lnTo>
                  <a:pt x="11449" y="7266"/>
                </a:lnTo>
                <a:lnTo>
                  <a:pt x="11449" y="7200"/>
                </a:lnTo>
                <a:close/>
                <a:moveTo>
                  <a:pt x="5842" y="14367"/>
                </a:moveTo>
                <a:cubicBezTo>
                  <a:pt x="4778" y="14367"/>
                  <a:pt x="3858" y="12782"/>
                  <a:pt x="3858" y="10734"/>
                </a:cubicBezTo>
                <a:cubicBezTo>
                  <a:pt x="3858" y="8785"/>
                  <a:pt x="4724" y="7101"/>
                  <a:pt x="5842" y="7101"/>
                </a:cubicBezTo>
                <a:cubicBezTo>
                  <a:pt x="6960" y="7101"/>
                  <a:pt x="7825" y="8686"/>
                  <a:pt x="7825" y="10734"/>
                </a:cubicBezTo>
                <a:cubicBezTo>
                  <a:pt x="7825" y="12782"/>
                  <a:pt x="6960" y="14367"/>
                  <a:pt x="5842" y="1436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6" name="Google Shape;1486;p193"/>
          <p:cNvSpPr/>
          <p:nvPr/>
        </p:nvSpPr>
        <p:spPr>
          <a:xfrm>
            <a:off x="4407683" y="2196661"/>
            <a:ext cx="280513" cy="280314"/>
          </a:xfrm>
          <a:custGeom>
            <a:rect b="b" l="l" r="r" t="t"/>
            <a:pathLst>
              <a:path extrusionOk="0" h="21600" w="2152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7" name="Google Shape;1487;p193"/>
          <p:cNvSpPr/>
          <p:nvPr/>
        </p:nvSpPr>
        <p:spPr>
          <a:xfrm>
            <a:off x="4392021" y="2752370"/>
            <a:ext cx="311634" cy="311634"/>
          </a:xfrm>
          <a:custGeom>
            <a:rect b="b" l="l" r="r" t="t"/>
            <a:pathLst>
              <a:path extrusionOk="0" h="21600" w="21600">
                <a:moveTo>
                  <a:pt x="8271" y="6122"/>
                </a:moveTo>
                <a:cubicBezTo>
                  <a:pt x="8497" y="5589"/>
                  <a:pt x="8681" y="4955"/>
                  <a:pt x="8681" y="4320"/>
                </a:cubicBezTo>
                <a:cubicBezTo>
                  <a:pt x="8681" y="1965"/>
                  <a:pt x="6756" y="0"/>
                  <a:pt x="4340" y="0"/>
                </a:cubicBezTo>
                <a:cubicBezTo>
                  <a:pt x="1904" y="0"/>
                  <a:pt x="0" y="1904"/>
                  <a:pt x="0" y="4320"/>
                </a:cubicBezTo>
                <a:cubicBezTo>
                  <a:pt x="0" y="6756"/>
                  <a:pt x="1925" y="8660"/>
                  <a:pt x="4340" y="8660"/>
                </a:cubicBezTo>
                <a:cubicBezTo>
                  <a:pt x="4975" y="8660"/>
                  <a:pt x="5548" y="8538"/>
                  <a:pt x="6142" y="8251"/>
                </a:cubicBezTo>
                <a:lnTo>
                  <a:pt x="8681" y="10790"/>
                </a:lnTo>
                <a:lnTo>
                  <a:pt x="6142" y="13329"/>
                </a:lnTo>
                <a:cubicBezTo>
                  <a:pt x="5610" y="13103"/>
                  <a:pt x="4975" y="12940"/>
                  <a:pt x="4340" y="12940"/>
                </a:cubicBezTo>
                <a:cubicBezTo>
                  <a:pt x="1965" y="12940"/>
                  <a:pt x="0" y="14844"/>
                  <a:pt x="0" y="17260"/>
                </a:cubicBezTo>
                <a:cubicBezTo>
                  <a:pt x="0" y="19696"/>
                  <a:pt x="1904" y="21600"/>
                  <a:pt x="4340" y="21600"/>
                </a:cubicBezTo>
                <a:cubicBezTo>
                  <a:pt x="6756" y="21600"/>
                  <a:pt x="8681" y="19696"/>
                  <a:pt x="8681" y="17260"/>
                </a:cubicBezTo>
                <a:cubicBezTo>
                  <a:pt x="8681" y="16625"/>
                  <a:pt x="8558" y="16052"/>
                  <a:pt x="8271" y="15478"/>
                </a:cubicBezTo>
                <a:lnTo>
                  <a:pt x="10810" y="12940"/>
                </a:lnTo>
                <a:lnTo>
                  <a:pt x="18365" y="20494"/>
                </a:lnTo>
                <a:lnTo>
                  <a:pt x="21600" y="20494"/>
                </a:lnTo>
                <a:lnTo>
                  <a:pt x="21600" y="19409"/>
                </a:lnTo>
                <a:lnTo>
                  <a:pt x="8271" y="6122"/>
                </a:lnTo>
                <a:close/>
                <a:moveTo>
                  <a:pt x="4340" y="6511"/>
                </a:moveTo>
                <a:cubicBezTo>
                  <a:pt x="3133" y="6511"/>
                  <a:pt x="2211" y="5528"/>
                  <a:pt x="2211" y="4381"/>
                </a:cubicBezTo>
                <a:cubicBezTo>
                  <a:pt x="2211" y="3235"/>
                  <a:pt x="3194" y="2252"/>
                  <a:pt x="4340" y="2252"/>
                </a:cubicBezTo>
                <a:cubicBezTo>
                  <a:pt x="5548" y="2252"/>
                  <a:pt x="6470" y="3235"/>
                  <a:pt x="6470" y="4381"/>
                </a:cubicBezTo>
                <a:cubicBezTo>
                  <a:pt x="6470" y="5528"/>
                  <a:pt x="5548" y="6511"/>
                  <a:pt x="4340" y="6511"/>
                </a:cubicBezTo>
                <a:close/>
                <a:moveTo>
                  <a:pt x="4340" y="19471"/>
                </a:moveTo>
                <a:cubicBezTo>
                  <a:pt x="3133" y="19471"/>
                  <a:pt x="2211" y="18488"/>
                  <a:pt x="2211" y="17321"/>
                </a:cubicBezTo>
                <a:cubicBezTo>
                  <a:pt x="2211" y="16174"/>
                  <a:pt x="3194" y="15192"/>
                  <a:pt x="4340" y="15192"/>
                </a:cubicBezTo>
                <a:cubicBezTo>
                  <a:pt x="5548" y="15192"/>
                  <a:pt x="6470" y="16174"/>
                  <a:pt x="6470" y="17321"/>
                </a:cubicBezTo>
                <a:cubicBezTo>
                  <a:pt x="6470" y="18488"/>
                  <a:pt x="5548" y="19471"/>
                  <a:pt x="4340" y="19471"/>
                </a:cubicBezTo>
                <a:close/>
                <a:moveTo>
                  <a:pt x="10810" y="11384"/>
                </a:moveTo>
                <a:cubicBezTo>
                  <a:pt x="10524" y="11384"/>
                  <a:pt x="10298" y="11138"/>
                  <a:pt x="10298" y="10851"/>
                </a:cubicBezTo>
                <a:cubicBezTo>
                  <a:pt x="10298" y="10565"/>
                  <a:pt x="10524" y="10339"/>
                  <a:pt x="10810" y="10339"/>
                </a:cubicBezTo>
                <a:cubicBezTo>
                  <a:pt x="11097" y="10339"/>
                  <a:pt x="11343" y="10565"/>
                  <a:pt x="11343" y="10851"/>
                </a:cubicBezTo>
                <a:cubicBezTo>
                  <a:pt x="11343" y="11138"/>
                  <a:pt x="11097" y="11384"/>
                  <a:pt x="10810" y="11384"/>
                </a:cubicBezTo>
                <a:close/>
                <a:moveTo>
                  <a:pt x="18365" y="1147"/>
                </a:moveTo>
                <a:lnTo>
                  <a:pt x="11916" y="7616"/>
                </a:lnTo>
                <a:lnTo>
                  <a:pt x="14025" y="9746"/>
                </a:lnTo>
                <a:lnTo>
                  <a:pt x="21600" y="2191"/>
                </a:lnTo>
                <a:lnTo>
                  <a:pt x="21600" y="1085"/>
                </a:lnTo>
                <a:lnTo>
                  <a:pt x="18365" y="1085"/>
                </a:lnTo>
                <a:lnTo>
                  <a:pt x="18365" y="114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8" name="Google Shape;1488;p193"/>
          <p:cNvSpPr/>
          <p:nvPr/>
        </p:nvSpPr>
        <p:spPr>
          <a:xfrm>
            <a:off x="4408988" y="3337713"/>
            <a:ext cx="279417" cy="342954"/>
          </a:xfrm>
          <a:custGeom>
            <a:rect b="b" l="l" r="r" t="t"/>
            <a:pathLst>
              <a:path extrusionOk="0" h="21600" w="21535">
                <a:moveTo>
                  <a:pt x="19228" y="1942"/>
                </a:moveTo>
                <a:lnTo>
                  <a:pt x="14210" y="1942"/>
                </a:lnTo>
                <a:cubicBezTo>
                  <a:pt x="13685" y="784"/>
                  <a:pt x="12431" y="0"/>
                  <a:pt x="10811" y="0"/>
                </a:cubicBezTo>
                <a:cubicBezTo>
                  <a:pt x="9260" y="0"/>
                  <a:pt x="7915" y="840"/>
                  <a:pt x="7413" y="1942"/>
                </a:cubicBezTo>
                <a:lnTo>
                  <a:pt x="2372" y="1942"/>
                </a:lnTo>
                <a:cubicBezTo>
                  <a:pt x="1026" y="1942"/>
                  <a:pt x="0" y="2838"/>
                  <a:pt x="0" y="3902"/>
                </a:cubicBezTo>
                <a:lnTo>
                  <a:pt x="0" y="19640"/>
                </a:lnTo>
                <a:cubicBezTo>
                  <a:pt x="0" y="20760"/>
                  <a:pt x="1095" y="21600"/>
                  <a:pt x="2372" y="21600"/>
                </a:cubicBezTo>
                <a:lnTo>
                  <a:pt x="19159" y="21600"/>
                </a:lnTo>
                <a:cubicBezTo>
                  <a:pt x="20505" y="21600"/>
                  <a:pt x="21532" y="20704"/>
                  <a:pt x="21532" y="19640"/>
                </a:cubicBezTo>
                <a:lnTo>
                  <a:pt x="21532" y="3902"/>
                </a:lnTo>
                <a:cubicBezTo>
                  <a:pt x="21600" y="2838"/>
                  <a:pt x="20505" y="1942"/>
                  <a:pt x="19228" y="1942"/>
                </a:cubicBezTo>
                <a:close/>
                <a:moveTo>
                  <a:pt x="10811" y="1942"/>
                </a:moveTo>
                <a:cubicBezTo>
                  <a:pt x="11450" y="1942"/>
                  <a:pt x="12043" y="2371"/>
                  <a:pt x="12043" y="2950"/>
                </a:cubicBezTo>
                <a:cubicBezTo>
                  <a:pt x="12043" y="3472"/>
                  <a:pt x="11518" y="3939"/>
                  <a:pt x="10811" y="3939"/>
                </a:cubicBezTo>
                <a:cubicBezTo>
                  <a:pt x="10173" y="3939"/>
                  <a:pt x="9603" y="3528"/>
                  <a:pt x="9603" y="2950"/>
                </a:cubicBezTo>
                <a:cubicBezTo>
                  <a:pt x="9603" y="2371"/>
                  <a:pt x="10173" y="1942"/>
                  <a:pt x="10811" y="1942"/>
                </a:cubicBezTo>
                <a:close/>
                <a:moveTo>
                  <a:pt x="2441" y="19640"/>
                </a:moveTo>
                <a:lnTo>
                  <a:pt x="2441" y="3902"/>
                </a:lnTo>
                <a:lnTo>
                  <a:pt x="4835" y="3902"/>
                </a:lnTo>
                <a:lnTo>
                  <a:pt x="4835" y="6852"/>
                </a:lnTo>
                <a:lnTo>
                  <a:pt x="16787" y="6852"/>
                </a:lnTo>
                <a:lnTo>
                  <a:pt x="16787" y="3902"/>
                </a:lnTo>
                <a:lnTo>
                  <a:pt x="19159" y="3902"/>
                </a:lnTo>
                <a:lnTo>
                  <a:pt x="19159" y="19640"/>
                </a:lnTo>
                <a:lnTo>
                  <a:pt x="2441" y="1964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89" name="Google Shape;1489;p193"/>
          <p:cNvSpPr/>
          <p:nvPr/>
        </p:nvSpPr>
        <p:spPr>
          <a:xfrm>
            <a:off x="5210272" y="2140780"/>
            <a:ext cx="370278" cy="336204"/>
          </a:xfrm>
          <a:custGeom>
            <a:rect b="b" l="l" r="r" t="t"/>
            <a:pathLst>
              <a:path extrusionOk="0" h="21600" w="2160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0" name="Google Shape;1490;p193"/>
          <p:cNvSpPr/>
          <p:nvPr/>
        </p:nvSpPr>
        <p:spPr>
          <a:xfrm>
            <a:off x="5245508" y="2744491"/>
            <a:ext cx="300998" cy="319518"/>
          </a:xfrm>
          <a:custGeom>
            <a:rect b="b" l="l" r="r" t="t"/>
            <a:pathLst>
              <a:path extrusionOk="0" h="21600" w="21496">
                <a:moveTo>
                  <a:pt x="10811" y="0"/>
                </a:moveTo>
                <a:cubicBezTo>
                  <a:pt x="4824" y="0"/>
                  <a:pt x="0" y="4588"/>
                  <a:pt x="0" y="10239"/>
                </a:cubicBezTo>
                <a:lnTo>
                  <a:pt x="0" y="18214"/>
                </a:lnTo>
                <a:cubicBezTo>
                  <a:pt x="0" y="20077"/>
                  <a:pt x="1608" y="21600"/>
                  <a:pt x="3575" y="21600"/>
                </a:cubicBezTo>
                <a:lnTo>
                  <a:pt x="7151" y="21600"/>
                </a:lnTo>
                <a:lnTo>
                  <a:pt x="7151" y="12503"/>
                </a:lnTo>
                <a:lnTo>
                  <a:pt x="2327" y="12503"/>
                </a:lnTo>
                <a:lnTo>
                  <a:pt x="2327" y="10239"/>
                </a:lnTo>
                <a:cubicBezTo>
                  <a:pt x="2327" y="5831"/>
                  <a:pt x="6093" y="2264"/>
                  <a:pt x="10747" y="2264"/>
                </a:cubicBezTo>
                <a:cubicBezTo>
                  <a:pt x="15401" y="2264"/>
                  <a:pt x="19167" y="5831"/>
                  <a:pt x="19167" y="10239"/>
                </a:cubicBezTo>
                <a:lnTo>
                  <a:pt x="19167" y="12503"/>
                </a:lnTo>
                <a:lnTo>
                  <a:pt x="14322" y="12503"/>
                </a:lnTo>
                <a:lnTo>
                  <a:pt x="14322" y="21600"/>
                </a:lnTo>
                <a:lnTo>
                  <a:pt x="17898" y="21600"/>
                </a:lnTo>
                <a:cubicBezTo>
                  <a:pt x="19886" y="21600"/>
                  <a:pt x="21494" y="20077"/>
                  <a:pt x="21494" y="18214"/>
                </a:cubicBezTo>
                <a:lnTo>
                  <a:pt x="21494" y="10239"/>
                </a:lnTo>
                <a:cubicBezTo>
                  <a:pt x="21600" y="4588"/>
                  <a:pt x="16776" y="0"/>
                  <a:pt x="10811"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1" name="Google Shape;1491;p193"/>
          <p:cNvSpPr/>
          <p:nvPr/>
        </p:nvSpPr>
        <p:spPr>
          <a:xfrm>
            <a:off x="5228542" y="3446178"/>
            <a:ext cx="336204" cy="234522"/>
          </a:xfrm>
          <a:custGeom>
            <a:rect b="b" l="l" r="r" t="t"/>
            <a:pathLst>
              <a:path extrusionOk="0" h="21600" w="21600">
                <a:moveTo>
                  <a:pt x="19450" y="0"/>
                </a:moveTo>
                <a:lnTo>
                  <a:pt x="2150" y="0"/>
                </a:lnTo>
                <a:cubicBezTo>
                  <a:pt x="971" y="0"/>
                  <a:pt x="0" y="1389"/>
                  <a:pt x="0" y="3078"/>
                </a:cubicBezTo>
                <a:lnTo>
                  <a:pt x="0" y="18522"/>
                </a:lnTo>
                <a:cubicBezTo>
                  <a:pt x="0" y="20211"/>
                  <a:pt x="971" y="21600"/>
                  <a:pt x="2150" y="21600"/>
                </a:cubicBezTo>
                <a:lnTo>
                  <a:pt x="19450" y="21600"/>
                </a:lnTo>
                <a:cubicBezTo>
                  <a:pt x="20629" y="21600"/>
                  <a:pt x="21600" y="20211"/>
                  <a:pt x="21600" y="18522"/>
                </a:cubicBezTo>
                <a:lnTo>
                  <a:pt x="21600" y="3078"/>
                </a:lnTo>
                <a:cubicBezTo>
                  <a:pt x="21600" y="1389"/>
                  <a:pt x="20629" y="0"/>
                  <a:pt x="19450" y="0"/>
                </a:cubicBezTo>
                <a:close/>
                <a:moveTo>
                  <a:pt x="9668" y="4603"/>
                </a:moveTo>
                <a:lnTo>
                  <a:pt x="11818" y="4603"/>
                </a:lnTo>
                <a:lnTo>
                  <a:pt x="11818" y="7681"/>
                </a:lnTo>
                <a:lnTo>
                  <a:pt x="9668" y="7681"/>
                </a:lnTo>
                <a:lnTo>
                  <a:pt x="9668" y="4603"/>
                </a:lnTo>
                <a:close/>
                <a:moveTo>
                  <a:pt x="9668" y="9234"/>
                </a:moveTo>
                <a:lnTo>
                  <a:pt x="11818" y="9234"/>
                </a:lnTo>
                <a:lnTo>
                  <a:pt x="11818" y="12312"/>
                </a:lnTo>
                <a:lnTo>
                  <a:pt x="9668" y="12312"/>
                </a:lnTo>
                <a:lnTo>
                  <a:pt x="9668" y="9234"/>
                </a:lnTo>
                <a:close/>
                <a:moveTo>
                  <a:pt x="6451" y="4603"/>
                </a:moveTo>
                <a:lnTo>
                  <a:pt x="8602" y="4603"/>
                </a:lnTo>
                <a:lnTo>
                  <a:pt x="8602" y="7681"/>
                </a:lnTo>
                <a:lnTo>
                  <a:pt x="6451" y="7681"/>
                </a:lnTo>
                <a:lnTo>
                  <a:pt x="6451" y="4603"/>
                </a:lnTo>
                <a:close/>
                <a:moveTo>
                  <a:pt x="6451" y="9234"/>
                </a:moveTo>
                <a:lnTo>
                  <a:pt x="8602" y="9234"/>
                </a:lnTo>
                <a:lnTo>
                  <a:pt x="8602" y="12312"/>
                </a:lnTo>
                <a:lnTo>
                  <a:pt x="6451" y="12312"/>
                </a:lnTo>
                <a:lnTo>
                  <a:pt x="6451" y="9234"/>
                </a:lnTo>
                <a:close/>
                <a:moveTo>
                  <a:pt x="5386" y="12393"/>
                </a:moveTo>
                <a:lnTo>
                  <a:pt x="3235" y="12393"/>
                </a:lnTo>
                <a:lnTo>
                  <a:pt x="3235" y="9316"/>
                </a:lnTo>
                <a:lnTo>
                  <a:pt x="5386" y="9316"/>
                </a:lnTo>
                <a:lnTo>
                  <a:pt x="5386" y="12393"/>
                </a:lnTo>
                <a:close/>
                <a:moveTo>
                  <a:pt x="5386" y="7681"/>
                </a:moveTo>
                <a:lnTo>
                  <a:pt x="3235" y="7681"/>
                </a:lnTo>
                <a:lnTo>
                  <a:pt x="3235" y="4603"/>
                </a:lnTo>
                <a:lnTo>
                  <a:pt x="5386" y="4603"/>
                </a:lnTo>
                <a:lnTo>
                  <a:pt x="5386" y="7681"/>
                </a:lnTo>
                <a:close/>
                <a:moveTo>
                  <a:pt x="15091" y="18522"/>
                </a:moveTo>
                <a:lnTo>
                  <a:pt x="6451" y="18522"/>
                </a:lnTo>
                <a:lnTo>
                  <a:pt x="6451" y="15444"/>
                </a:lnTo>
                <a:lnTo>
                  <a:pt x="15091" y="15444"/>
                </a:lnTo>
                <a:lnTo>
                  <a:pt x="15091" y="18522"/>
                </a:lnTo>
                <a:close/>
                <a:moveTo>
                  <a:pt x="15091" y="12393"/>
                </a:moveTo>
                <a:lnTo>
                  <a:pt x="12960" y="12393"/>
                </a:lnTo>
                <a:lnTo>
                  <a:pt x="12960" y="9316"/>
                </a:lnTo>
                <a:lnTo>
                  <a:pt x="15091" y="9316"/>
                </a:lnTo>
                <a:lnTo>
                  <a:pt x="15091" y="12393"/>
                </a:lnTo>
                <a:close/>
                <a:moveTo>
                  <a:pt x="15091" y="7681"/>
                </a:moveTo>
                <a:lnTo>
                  <a:pt x="12960" y="7681"/>
                </a:lnTo>
                <a:lnTo>
                  <a:pt x="12960" y="4603"/>
                </a:lnTo>
                <a:lnTo>
                  <a:pt x="15091" y="4603"/>
                </a:lnTo>
                <a:lnTo>
                  <a:pt x="15091" y="7681"/>
                </a:lnTo>
                <a:close/>
                <a:moveTo>
                  <a:pt x="18384" y="12393"/>
                </a:moveTo>
                <a:lnTo>
                  <a:pt x="16233" y="12393"/>
                </a:lnTo>
                <a:lnTo>
                  <a:pt x="16233" y="9316"/>
                </a:lnTo>
                <a:lnTo>
                  <a:pt x="18384" y="9316"/>
                </a:lnTo>
                <a:lnTo>
                  <a:pt x="18384" y="12393"/>
                </a:lnTo>
                <a:close/>
                <a:moveTo>
                  <a:pt x="18384" y="7681"/>
                </a:moveTo>
                <a:lnTo>
                  <a:pt x="16233" y="7681"/>
                </a:lnTo>
                <a:lnTo>
                  <a:pt x="16233" y="4603"/>
                </a:lnTo>
                <a:lnTo>
                  <a:pt x="18384" y="4603"/>
                </a:lnTo>
                <a:lnTo>
                  <a:pt x="18384" y="768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2" name="Google Shape;1492;p193"/>
          <p:cNvSpPr/>
          <p:nvPr/>
        </p:nvSpPr>
        <p:spPr>
          <a:xfrm>
            <a:off x="6159025" y="1496975"/>
            <a:ext cx="238572" cy="357264"/>
          </a:xfrm>
          <a:custGeom>
            <a:rect b="b" l="l" r="r" t="t"/>
            <a:pathLst>
              <a:path extrusionOk="0" h="21600" w="21600">
                <a:moveTo>
                  <a:pt x="21600" y="10800"/>
                </a:moveTo>
                <a:cubicBezTo>
                  <a:pt x="21600" y="8525"/>
                  <a:pt x="19990" y="6466"/>
                  <a:pt x="17495" y="5140"/>
                </a:cubicBezTo>
                <a:lnTo>
                  <a:pt x="16207" y="0"/>
                </a:lnTo>
                <a:lnTo>
                  <a:pt x="5393" y="0"/>
                </a:lnTo>
                <a:lnTo>
                  <a:pt x="4105" y="5140"/>
                </a:lnTo>
                <a:cubicBezTo>
                  <a:pt x="1610" y="6466"/>
                  <a:pt x="0" y="8490"/>
                  <a:pt x="0" y="10800"/>
                </a:cubicBezTo>
                <a:cubicBezTo>
                  <a:pt x="0" y="13075"/>
                  <a:pt x="1610" y="15152"/>
                  <a:pt x="4105" y="16478"/>
                </a:cubicBezTo>
                <a:lnTo>
                  <a:pt x="5393" y="21600"/>
                </a:lnTo>
                <a:lnTo>
                  <a:pt x="16207" y="21600"/>
                </a:lnTo>
                <a:lnTo>
                  <a:pt x="17495" y="16478"/>
                </a:lnTo>
                <a:cubicBezTo>
                  <a:pt x="19990" y="15099"/>
                  <a:pt x="21600" y="13075"/>
                  <a:pt x="21600" y="10800"/>
                </a:cubicBezTo>
                <a:close/>
                <a:moveTo>
                  <a:pt x="2737" y="10800"/>
                </a:moveTo>
                <a:cubicBezTo>
                  <a:pt x="2737" y="7827"/>
                  <a:pt x="6359" y="5409"/>
                  <a:pt x="10840" y="5409"/>
                </a:cubicBezTo>
                <a:cubicBezTo>
                  <a:pt x="15294" y="5409"/>
                  <a:pt x="18944" y="7809"/>
                  <a:pt x="18944" y="10800"/>
                </a:cubicBezTo>
                <a:cubicBezTo>
                  <a:pt x="18944" y="13773"/>
                  <a:pt x="15294" y="16209"/>
                  <a:pt x="10840" y="16209"/>
                </a:cubicBezTo>
                <a:cubicBezTo>
                  <a:pt x="6306" y="16209"/>
                  <a:pt x="2737" y="13791"/>
                  <a:pt x="2737" y="108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3" name="Google Shape;1493;p193"/>
          <p:cNvSpPr/>
          <p:nvPr/>
        </p:nvSpPr>
        <p:spPr>
          <a:xfrm>
            <a:off x="6168159" y="2213700"/>
            <a:ext cx="231930" cy="263304"/>
          </a:xfrm>
          <a:custGeom>
            <a:rect b="b" l="l" r="r" t="t"/>
            <a:pathLst>
              <a:path extrusionOk="0" h="21600" w="21600">
                <a:moveTo>
                  <a:pt x="13510" y="2551"/>
                </a:moveTo>
                <a:lnTo>
                  <a:pt x="12988" y="0"/>
                </a:lnTo>
                <a:lnTo>
                  <a:pt x="0" y="0"/>
                </a:lnTo>
                <a:lnTo>
                  <a:pt x="0" y="21600"/>
                </a:lnTo>
                <a:lnTo>
                  <a:pt x="2889" y="21600"/>
                </a:lnTo>
                <a:lnTo>
                  <a:pt x="2889" y="12683"/>
                </a:lnTo>
                <a:lnTo>
                  <a:pt x="10951" y="12683"/>
                </a:lnTo>
                <a:lnTo>
                  <a:pt x="11502" y="15234"/>
                </a:lnTo>
                <a:lnTo>
                  <a:pt x="21600" y="15234"/>
                </a:lnTo>
                <a:lnTo>
                  <a:pt x="21600" y="2551"/>
                </a:lnTo>
                <a:lnTo>
                  <a:pt x="13510" y="2551"/>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4" name="Google Shape;1494;p193"/>
          <p:cNvSpPr/>
          <p:nvPr/>
        </p:nvSpPr>
        <p:spPr>
          <a:xfrm>
            <a:off x="6234716" y="2943560"/>
            <a:ext cx="99144" cy="99144"/>
          </a:xfrm>
          <a:custGeom>
            <a:rect b="b" l="l" r="r" t="t"/>
            <a:pathLst>
              <a:path extrusionOk="0" h="21600" w="21600">
                <a:moveTo>
                  <a:pt x="21600" y="10768"/>
                </a:moveTo>
                <a:cubicBezTo>
                  <a:pt x="21600" y="12778"/>
                  <a:pt x="21211" y="14465"/>
                  <a:pt x="20173" y="16151"/>
                </a:cubicBezTo>
                <a:cubicBezTo>
                  <a:pt x="19200" y="17903"/>
                  <a:pt x="17968" y="19135"/>
                  <a:pt x="16216" y="20108"/>
                </a:cubicBezTo>
                <a:cubicBezTo>
                  <a:pt x="14530" y="21146"/>
                  <a:pt x="12843" y="21600"/>
                  <a:pt x="10832" y="21600"/>
                </a:cubicBezTo>
                <a:cubicBezTo>
                  <a:pt x="8886" y="21600"/>
                  <a:pt x="7135" y="21146"/>
                  <a:pt x="5384" y="20108"/>
                </a:cubicBezTo>
                <a:cubicBezTo>
                  <a:pt x="3697" y="19135"/>
                  <a:pt x="2465" y="17903"/>
                  <a:pt x="1427" y="16151"/>
                </a:cubicBezTo>
                <a:cubicBezTo>
                  <a:pt x="454" y="14465"/>
                  <a:pt x="0" y="12778"/>
                  <a:pt x="0" y="10768"/>
                </a:cubicBezTo>
                <a:cubicBezTo>
                  <a:pt x="0" y="8757"/>
                  <a:pt x="454" y="7135"/>
                  <a:pt x="1427" y="5384"/>
                </a:cubicBezTo>
                <a:cubicBezTo>
                  <a:pt x="2465" y="3697"/>
                  <a:pt x="3697" y="2465"/>
                  <a:pt x="5384" y="1427"/>
                </a:cubicBezTo>
                <a:cubicBezTo>
                  <a:pt x="7135" y="454"/>
                  <a:pt x="8822" y="0"/>
                  <a:pt x="10832" y="0"/>
                </a:cubicBezTo>
                <a:cubicBezTo>
                  <a:pt x="12778" y="0"/>
                  <a:pt x="14530" y="454"/>
                  <a:pt x="16216" y="1427"/>
                </a:cubicBezTo>
                <a:cubicBezTo>
                  <a:pt x="17968" y="2465"/>
                  <a:pt x="19200" y="3697"/>
                  <a:pt x="20173" y="5384"/>
                </a:cubicBezTo>
                <a:cubicBezTo>
                  <a:pt x="21211" y="7135"/>
                  <a:pt x="21600" y="8757"/>
                  <a:pt x="21600" y="1076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5" name="Google Shape;1495;p193"/>
          <p:cNvSpPr/>
          <p:nvPr/>
        </p:nvSpPr>
        <p:spPr>
          <a:xfrm>
            <a:off x="6129009" y="2786449"/>
            <a:ext cx="310392" cy="277560"/>
          </a:xfrm>
          <a:custGeom>
            <a:rect b="b" l="l" r="r" t="t"/>
            <a:pathLst>
              <a:path extrusionOk="0" h="21600" w="21600">
                <a:moveTo>
                  <a:pt x="5591" y="2390"/>
                </a:moveTo>
                <a:lnTo>
                  <a:pt x="2146" y="2390"/>
                </a:lnTo>
                <a:cubicBezTo>
                  <a:pt x="990" y="2390"/>
                  <a:pt x="0" y="3493"/>
                  <a:pt x="0" y="4803"/>
                </a:cubicBezTo>
                <a:lnTo>
                  <a:pt x="0" y="19187"/>
                </a:lnTo>
                <a:cubicBezTo>
                  <a:pt x="0" y="20497"/>
                  <a:pt x="990" y="21600"/>
                  <a:pt x="2146" y="21600"/>
                </a:cubicBezTo>
                <a:lnTo>
                  <a:pt x="19434" y="21600"/>
                </a:lnTo>
                <a:cubicBezTo>
                  <a:pt x="20610" y="21600"/>
                  <a:pt x="21600" y="20497"/>
                  <a:pt x="21600" y="19187"/>
                </a:cubicBezTo>
                <a:lnTo>
                  <a:pt x="21600" y="4803"/>
                </a:lnTo>
                <a:cubicBezTo>
                  <a:pt x="21600" y="3493"/>
                  <a:pt x="20610" y="2390"/>
                  <a:pt x="19434" y="2390"/>
                </a:cubicBezTo>
                <a:lnTo>
                  <a:pt x="16009" y="2390"/>
                </a:lnTo>
                <a:lnTo>
                  <a:pt x="14029" y="0"/>
                </a:lnTo>
                <a:lnTo>
                  <a:pt x="7571" y="0"/>
                </a:lnTo>
                <a:lnTo>
                  <a:pt x="5591" y="2390"/>
                </a:lnTo>
                <a:close/>
                <a:moveTo>
                  <a:pt x="10831" y="18015"/>
                </a:moveTo>
                <a:cubicBezTo>
                  <a:pt x="7860" y="18015"/>
                  <a:pt x="5405" y="15304"/>
                  <a:pt x="5405" y="11995"/>
                </a:cubicBezTo>
                <a:cubicBezTo>
                  <a:pt x="5405" y="8686"/>
                  <a:pt x="7860" y="5974"/>
                  <a:pt x="10831" y="5974"/>
                </a:cubicBezTo>
                <a:cubicBezTo>
                  <a:pt x="13802" y="5974"/>
                  <a:pt x="16236" y="8686"/>
                  <a:pt x="16236" y="11995"/>
                </a:cubicBezTo>
                <a:cubicBezTo>
                  <a:pt x="16236" y="15304"/>
                  <a:pt x="13802" y="18015"/>
                  <a:pt x="10831" y="1801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6" name="Google Shape;1496;p193"/>
          <p:cNvSpPr/>
          <p:nvPr/>
        </p:nvSpPr>
        <p:spPr>
          <a:xfrm>
            <a:off x="7052449" y="1603974"/>
            <a:ext cx="251586" cy="250290"/>
          </a:xfrm>
          <a:custGeom>
            <a:rect b="b" l="l" r="r" t="t"/>
            <a:pathLst>
              <a:path extrusionOk="0" h="21600" w="2160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7" name="Google Shape;1497;p193"/>
          <p:cNvSpPr/>
          <p:nvPr/>
        </p:nvSpPr>
        <p:spPr>
          <a:xfrm>
            <a:off x="7021127" y="2162766"/>
            <a:ext cx="314226" cy="314226"/>
          </a:xfrm>
          <a:custGeom>
            <a:rect b="b" l="l" r="r" t="t"/>
            <a:pathLst>
              <a:path extrusionOk="0" h="21600" w="21600">
                <a:moveTo>
                  <a:pt x="10790" y="0"/>
                </a:moveTo>
                <a:cubicBezTo>
                  <a:pt x="4825" y="0"/>
                  <a:pt x="0" y="4825"/>
                  <a:pt x="0" y="10790"/>
                </a:cubicBezTo>
                <a:cubicBezTo>
                  <a:pt x="0" y="16775"/>
                  <a:pt x="4825" y="21600"/>
                  <a:pt x="10790" y="21600"/>
                </a:cubicBezTo>
                <a:cubicBezTo>
                  <a:pt x="16775" y="21600"/>
                  <a:pt x="21600" y="16775"/>
                  <a:pt x="21600" y="10790"/>
                </a:cubicBezTo>
                <a:cubicBezTo>
                  <a:pt x="21600" y="4825"/>
                  <a:pt x="16714" y="0"/>
                  <a:pt x="10790" y="0"/>
                </a:cubicBezTo>
                <a:close/>
                <a:moveTo>
                  <a:pt x="2117" y="10790"/>
                </a:moveTo>
                <a:cubicBezTo>
                  <a:pt x="2117" y="10098"/>
                  <a:pt x="2239" y="9467"/>
                  <a:pt x="2362" y="8835"/>
                </a:cubicBezTo>
                <a:lnTo>
                  <a:pt x="7533" y="14006"/>
                </a:lnTo>
                <a:lnTo>
                  <a:pt x="7533" y="15106"/>
                </a:lnTo>
                <a:cubicBezTo>
                  <a:pt x="7533" y="16307"/>
                  <a:pt x="8510" y="17284"/>
                  <a:pt x="9711" y="17284"/>
                </a:cubicBezTo>
                <a:lnTo>
                  <a:pt x="9711" y="19361"/>
                </a:lnTo>
                <a:cubicBezTo>
                  <a:pt x="5456" y="18831"/>
                  <a:pt x="2117" y="15208"/>
                  <a:pt x="2117" y="10790"/>
                </a:cubicBezTo>
                <a:close/>
                <a:moveTo>
                  <a:pt x="17182" y="16592"/>
                </a:moveTo>
                <a:cubicBezTo>
                  <a:pt x="16897" y="15737"/>
                  <a:pt x="16083" y="15106"/>
                  <a:pt x="15106" y="15106"/>
                </a:cubicBezTo>
                <a:lnTo>
                  <a:pt x="14006" y="15106"/>
                </a:lnTo>
                <a:lnTo>
                  <a:pt x="14006" y="11889"/>
                </a:lnTo>
                <a:cubicBezTo>
                  <a:pt x="14006" y="11299"/>
                  <a:pt x="13559" y="10790"/>
                  <a:pt x="12927" y="10790"/>
                </a:cubicBezTo>
                <a:lnTo>
                  <a:pt x="6433" y="10790"/>
                </a:lnTo>
                <a:lnTo>
                  <a:pt x="6433" y="8611"/>
                </a:lnTo>
                <a:lnTo>
                  <a:pt x="8611" y="8611"/>
                </a:lnTo>
                <a:cubicBezTo>
                  <a:pt x="9182" y="8611"/>
                  <a:pt x="9711" y="8143"/>
                  <a:pt x="9711" y="7512"/>
                </a:cubicBezTo>
                <a:lnTo>
                  <a:pt x="9711" y="5334"/>
                </a:lnTo>
                <a:lnTo>
                  <a:pt x="11889" y="5334"/>
                </a:lnTo>
                <a:cubicBezTo>
                  <a:pt x="13090" y="5334"/>
                  <a:pt x="14067" y="4357"/>
                  <a:pt x="14067" y="3156"/>
                </a:cubicBezTo>
                <a:lnTo>
                  <a:pt x="14067" y="2687"/>
                </a:lnTo>
                <a:cubicBezTo>
                  <a:pt x="17223" y="3949"/>
                  <a:pt x="19483" y="7064"/>
                  <a:pt x="19483" y="10668"/>
                </a:cubicBezTo>
                <a:cubicBezTo>
                  <a:pt x="19422" y="13029"/>
                  <a:pt x="18546" y="15045"/>
                  <a:pt x="17182" y="1659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8" name="Google Shape;1498;p193"/>
          <p:cNvSpPr/>
          <p:nvPr/>
        </p:nvSpPr>
        <p:spPr>
          <a:xfrm>
            <a:off x="7004163" y="2781135"/>
            <a:ext cx="345546" cy="282906"/>
          </a:xfrm>
          <a:custGeom>
            <a:rect b="b" l="l" r="r" t="t"/>
            <a:pathLst>
              <a:path extrusionOk="0" h="21600" w="21600">
                <a:moveTo>
                  <a:pt x="3917" y="12233"/>
                </a:moveTo>
                <a:lnTo>
                  <a:pt x="3917" y="17018"/>
                </a:lnTo>
                <a:lnTo>
                  <a:pt x="10791" y="21600"/>
                </a:lnTo>
                <a:lnTo>
                  <a:pt x="17683" y="17018"/>
                </a:lnTo>
                <a:lnTo>
                  <a:pt x="17683" y="12233"/>
                </a:lnTo>
                <a:lnTo>
                  <a:pt x="10791" y="16815"/>
                </a:lnTo>
                <a:lnTo>
                  <a:pt x="3917" y="12233"/>
                </a:lnTo>
                <a:close/>
                <a:moveTo>
                  <a:pt x="10791" y="0"/>
                </a:moveTo>
                <a:lnTo>
                  <a:pt x="0" y="7200"/>
                </a:lnTo>
                <a:lnTo>
                  <a:pt x="10791" y="14400"/>
                </a:lnTo>
                <a:lnTo>
                  <a:pt x="19604" y="8532"/>
                </a:lnTo>
                <a:lnTo>
                  <a:pt x="19604" y="16815"/>
                </a:lnTo>
                <a:lnTo>
                  <a:pt x="21600" y="16815"/>
                </a:lnTo>
                <a:lnTo>
                  <a:pt x="21600" y="7268"/>
                </a:lnTo>
                <a:lnTo>
                  <a:pt x="10791"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499" name="Google Shape;1499;p193"/>
          <p:cNvSpPr/>
          <p:nvPr/>
        </p:nvSpPr>
        <p:spPr>
          <a:xfrm>
            <a:off x="7049838" y="3382235"/>
            <a:ext cx="298458" cy="298458"/>
          </a:xfrm>
          <a:custGeom>
            <a:rect b="b" l="l" r="r" t="t"/>
            <a:pathLst>
              <a:path extrusionOk="0" h="21600" w="21600">
                <a:moveTo>
                  <a:pt x="19369" y="0"/>
                </a:moveTo>
                <a:lnTo>
                  <a:pt x="2102" y="0"/>
                </a:lnTo>
                <a:cubicBezTo>
                  <a:pt x="901" y="0"/>
                  <a:pt x="0" y="964"/>
                  <a:pt x="0" y="2186"/>
                </a:cubicBezTo>
                <a:lnTo>
                  <a:pt x="0" y="21600"/>
                </a:lnTo>
                <a:lnTo>
                  <a:pt x="4290" y="17293"/>
                </a:lnTo>
                <a:lnTo>
                  <a:pt x="19434" y="17293"/>
                </a:lnTo>
                <a:cubicBezTo>
                  <a:pt x="20635" y="17293"/>
                  <a:pt x="21600" y="16329"/>
                  <a:pt x="21600" y="15129"/>
                </a:cubicBezTo>
                <a:lnTo>
                  <a:pt x="21600" y="2186"/>
                </a:lnTo>
                <a:cubicBezTo>
                  <a:pt x="21536" y="964"/>
                  <a:pt x="20570" y="0"/>
                  <a:pt x="19369" y="0"/>
                </a:cubicBezTo>
                <a:close/>
                <a:moveTo>
                  <a:pt x="3132" y="12943"/>
                </a:moveTo>
                <a:lnTo>
                  <a:pt x="6885" y="8100"/>
                </a:lnTo>
                <a:lnTo>
                  <a:pt x="9610" y="11379"/>
                </a:lnTo>
                <a:lnTo>
                  <a:pt x="13363" y="6536"/>
                </a:lnTo>
                <a:lnTo>
                  <a:pt x="18211" y="13007"/>
                </a:lnTo>
                <a:lnTo>
                  <a:pt x="3132" y="13007"/>
                </a:lnTo>
                <a:lnTo>
                  <a:pt x="3132" y="1294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0" name="Google Shape;1500;p193"/>
          <p:cNvSpPr/>
          <p:nvPr/>
        </p:nvSpPr>
        <p:spPr>
          <a:xfrm>
            <a:off x="7867301" y="1590966"/>
            <a:ext cx="298458" cy="263304"/>
          </a:xfrm>
          <a:custGeom>
            <a:rect b="b" l="l" r="r" t="t"/>
            <a:pathLst>
              <a:path extrusionOk="0" h="21600" w="21600">
                <a:moveTo>
                  <a:pt x="19005" y="1359"/>
                </a:moveTo>
                <a:cubicBezTo>
                  <a:pt x="18747" y="534"/>
                  <a:pt x="18082" y="0"/>
                  <a:pt x="17310" y="0"/>
                </a:cubicBezTo>
                <a:lnTo>
                  <a:pt x="4161" y="0"/>
                </a:lnTo>
                <a:cubicBezTo>
                  <a:pt x="3389" y="0"/>
                  <a:pt x="2724" y="534"/>
                  <a:pt x="2467" y="1359"/>
                </a:cubicBezTo>
                <a:lnTo>
                  <a:pt x="0" y="9441"/>
                </a:lnTo>
                <a:lnTo>
                  <a:pt x="0" y="20241"/>
                </a:lnTo>
                <a:cubicBezTo>
                  <a:pt x="0" y="20993"/>
                  <a:pt x="536" y="21600"/>
                  <a:pt x="1201" y="21600"/>
                </a:cubicBezTo>
                <a:lnTo>
                  <a:pt x="2402" y="21600"/>
                </a:lnTo>
                <a:cubicBezTo>
                  <a:pt x="3089" y="21600"/>
                  <a:pt x="3625" y="20993"/>
                  <a:pt x="3625" y="20241"/>
                </a:cubicBezTo>
                <a:lnTo>
                  <a:pt x="3625" y="18858"/>
                </a:lnTo>
                <a:lnTo>
                  <a:pt x="17975" y="18858"/>
                </a:lnTo>
                <a:lnTo>
                  <a:pt x="17975" y="20241"/>
                </a:lnTo>
                <a:cubicBezTo>
                  <a:pt x="17975" y="20993"/>
                  <a:pt x="18511" y="21600"/>
                  <a:pt x="19176" y="21600"/>
                </a:cubicBezTo>
                <a:lnTo>
                  <a:pt x="20399" y="21600"/>
                </a:lnTo>
                <a:cubicBezTo>
                  <a:pt x="21064" y="21600"/>
                  <a:pt x="21600" y="20993"/>
                  <a:pt x="21600" y="20241"/>
                </a:cubicBezTo>
                <a:lnTo>
                  <a:pt x="21600" y="9441"/>
                </a:lnTo>
                <a:lnTo>
                  <a:pt x="19005" y="1359"/>
                </a:lnTo>
                <a:close/>
                <a:moveTo>
                  <a:pt x="4161" y="14853"/>
                </a:moveTo>
                <a:cubicBezTo>
                  <a:pt x="3196" y="14853"/>
                  <a:pt x="2359" y="13955"/>
                  <a:pt x="2359" y="12790"/>
                </a:cubicBezTo>
                <a:cubicBezTo>
                  <a:pt x="2359" y="11698"/>
                  <a:pt x="3132" y="10751"/>
                  <a:pt x="4161" y="10751"/>
                </a:cubicBezTo>
                <a:cubicBezTo>
                  <a:pt x="5191" y="10751"/>
                  <a:pt x="5985" y="11625"/>
                  <a:pt x="5985" y="12790"/>
                </a:cubicBezTo>
                <a:cubicBezTo>
                  <a:pt x="5985" y="13955"/>
                  <a:pt x="5191" y="14853"/>
                  <a:pt x="4161" y="14853"/>
                </a:cubicBezTo>
                <a:close/>
                <a:moveTo>
                  <a:pt x="17310" y="14853"/>
                </a:moveTo>
                <a:cubicBezTo>
                  <a:pt x="16345" y="14853"/>
                  <a:pt x="15487" y="13955"/>
                  <a:pt x="15487" y="12790"/>
                </a:cubicBezTo>
                <a:cubicBezTo>
                  <a:pt x="15487" y="11698"/>
                  <a:pt x="16280" y="10751"/>
                  <a:pt x="17310" y="10751"/>
                </a:cubicBezTo>
                <a:cubicBezTo>
                  <a:pt x="18340" y="10751"/>
                  <a:pt x="19112" y="11625"/>
                  <a:pt x="19112" y="12790"/>
                </a:cubicBezTo>
                <a:cubicBezTo>
                  <a:pt x="19112" y="13955"/>
                  <a:pt x="18340" y="14853"/>
                  <a:pt x="17310" y="14853"/>
                </a:cubicBezTo>
                <a:close/>
                <a:moveTo>
                  <a:pt x="2402" y="8082"/>
                </a:moveTo>
                <a:lnTo>
                  <a:pt x="4226" y="1966"/>
                </a:lnTo>
                <a:lnTo>
                  <a:pt x="17374" y="1966"/>
                </a:lnTo>
                <a:lnTo>
                  <a:pt x="19176" y="8082"/>
                </a:lnTo>
                <a:lnTo>
                  <a:pt x="2402" y="808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1" name="Google Shape;1501;p193"/>
          <p:cNvSpPr/>
          <p:nvPr/>
        </p:nvSpPr>
        <p:spPr>
          <a:xfrm>
            <a:off x="7850337" y="2115862"/>
            <a:ext cx="328861" cy="361113"/>
          </a:xfrm>
          <a:custGeom>
            <a:rect b="b" l="l" r="r" t="t"/>
            <a:pathLst>
              <a:path extrusionOk="0" h="21355" w="21547">
                <a:moveTo>
                  <a:pt x="19411" y="19428"/>
                </a:moveTo>
                <a:cubicBezTo>
                  <a:pt x="17939" y="19428"/>
                  <a:pt x="16408" y="18972"/>
                  <a:pt x="15091" y="18131"/>
                </a:cubicBezTo>
                <a:cubicBezTo>
                  <a:pt x="12456" y="19813"/>
                  <a:pt x="9066" y="19813"/>
                  <a:pt x="6451" y="18131"/>
                </a:cubicBezTo>
                <a:cubicBezTo>
                  <a:pt x="5134" y="18972"/>
                  <a:pt x="3661" y="19428"/>
                  <a:pt x="2131" y="19428"/>
                </a:cubicBezTo>
                <a:lnTo>
                  <a:pt x="0" y="19428"/>
                </a:lnTo>
                <a:lnTo>
                  <a:pt x="0" y="21355"/>
                </a:lnTo>
                <a:lnTo>
                  <a:pt x="2131" y="21355"/>
                </a:lnTo>
                <a:cubicBezTo>
                  <a:pt x="3603" y="21355"/>
                  <a:pt x="5076" y="21004"/>
                  <a:pt x="6451" y="20356"/>
                </a:cubicBezTo>
                <a:cubicBezTo>
                  <a:pt x="9182" y="21600"/>
                  <a:pt x="12359" y="21600"/>
                  <a:pt x="15091" y="20356"/>
                </a:cubicBezTo>
                <a:cubicBezTo>
                  <a:pt x="16447" y="21004"/>
                  <a:pt x="17939" y="21355"/>
                  <a:pt x="19411" y="21355"/>
                </a:cubicBezTo>
                <a:lnTo>
                  <a:pt x="21542" y="21355"/>
                </a:lnTo>
                <a:lnTo>
                  <a:pt x="21542" y="19428"/>
                </a:lnTo>
                <a:lnTo>
                  <a:pt x="19411" y="19428"/>
                </a:lnTo>
                <a:close/>
                <a:moveTo>
                  <a:pt x="2073" y="17501"/>
                </a:moveTo>
                <a:cubicBezTo>
                  <a:pt x="3874" y="17501"/>
                  <a:pt x="5405" y="16660"/>
                  <a:pt x="6451" y="15574"/>
                </a:cubicBezTo>
                <a:cubicBezTo>
                  <a:pt x="7497" y="16660"/>
                  <a:pt x="9027" y="17501"/>
                  <a:pt x="10771" y="17501"/>
                </a:cubicBezTo>
                <a:cubicBezTo>
                  <a:pt x="12514" y="17501"/>
                  <a:pt x="14045" y="16660"/>
                  <a:pt x="15091" y="15574"/>
                </a:cubicBezTo>
                <a:cubicBezTo>
                  <a:pt x="16137" y="16660"/>
                  <a:pt x="17667" y="17501"/>
                  <a:pt x="19411" y="17501"/>
                </a:cubicBezTo>
                <a:lnTo>
                  <a:pt x="19469" y="17501"/>
                </a:lnTo>
                <a:lnTo>
                  <a:pt x="21484" y="10966"/>
                </a:lnTo>
                <a:cubicBezTo>
                  <a:pt x="21600" y="10721"/>
                  <a:pt x="21542" y="10423"/>
                  <a:pt x="21426" y="10231"/>
                </a:cubicBezTo>
                <a:cubicBezTo>
                  <a:pt x="21329" y="9985"/>
                  <a:pt x="21058" y="9828"/>
                  <a:pt x="20767" y="9740"/>
                </a:cubicBezTo>
                <a:lnTo>
                  <a:pt x="19411" y="9337"/>
                </a:lnTo>
                <a:lnTo>
                  <a:pt x="19411" y="4835"/>
                </a:lnTo>
                <a:cubicBezTo>
                  <a:pt x="19411" y="3749"/>
                  <a:pt x="18423" y="2908"/>
                  <a:pt x="17280" y="2908"/>
                </a:cubicBezTo>
                <a:lnTo>
                  <a:pt x="14045" y="2908"/>
                </a:lnTo>
                <a:lnTo>
                  <a:pt x="14045" y="0"/>
                </a:lnTo>
                <a:lnTo>
                  <a:pt x="7594" y="0"/>
                </a:lnTo>
                <a:lnTo>
                  <a:pt x="7594" y="2908"/>
                </a:lnTo>
                <a:lnTo>
                  <a:pt x="4320" y="2908"/>
                </a:lnTo>
                <a:cubicBezTo>
                  <a:pt x="3119" y="2908"/>
                  <a:pt x="2189" y="3801"/>
                  <a:pt x="2189" y="4835"/>
                </a:cubicBezTo>
                <a:lnTo>
                  <a:pt x="2189" y="9337"/>
                </a:lnTo>
                <a:lnTo>
                  <a:pt x="814" y="9740"/>
                </a:lnTo>
                <a:cubicBezTo>
                  <a:pt x="542" y="9828"/>
                  <a:pt x="329" y="9985"/>
                  <a:pt x="155" y="10231"/>
                </a:cubicBezTo>
                <a:cubicBezTo>
                  <a:pt x="58" y="10476"/>
                  <a:pt x="0" y="10721"/>
                  <a:pt x="116" y="10966"/>
                </a:cubicBezTo>
                <a:lnTo>
                  <a:pt x="2073" y="17501"/>
                </a:lnTo>
                <a:close/>
                <a:moveTo>
                  <a:pt x="17280" y="4782"/>
                </a:moveTo>
                <a:lnTo>
                  <a:pt x="17280" y="8636"/>
                </a:lnTo>
                <a:lnTo>
                  <a:pt x="10829" y="6709"/>
                </a:lnTo>
                <a:lnTo>
                  <a:pt x="4378" y="8636"/>
                </a:lnTo>
                <a:lnTo>
                  <a:pt x="4378" y="4782"/>
                </a:lnTo>
                <a:lnTo>
                  <a:pt x="17280" y="478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2" name="Google Shape;1502;p193"/>
          <p:cNvSpPr/>
          <p:nvPr/>
        </p:nvSpPr>
        <p:spPr>
          <a:xfrm>
            <a:off x="7882962" y="2751271"/>
            <a:ext cx="263826" cy="312768"/>
          </a:xfrm>
          <a:custGeom>
            <a:rect b="b" l="l" r="r" t="t"/>
            <a:pathLst>
              <a:path extrusionOk="0" h="21600" w="21528">
                <a:moveTo>
                  <a:pt x="10800" y="0"/>
                </a:moveTo>
                <a:cubicBezTo>
                  <a:pt x="4843" y="0"/>
                  <a:pt x="0" y="572"/>
                  <a:pt x="0" y="4553"/>
                </a:cubicBezTo>
                <a:lnTo>
                  <a:pt x="0" y="15332"/>
                </a:lnTo>
                <a:cubicBezTo>
                  <a:pt x="0" y="17517"/>
                  <a:pt x="2131" y="19293"/>
                  <a:pt x="4722" y="19293"/>
                </a:cubicBezTo>
                <a:lnTo>
                  <a:pt x="2664" y="21028"/>
                </a:lnTo>
                <a:lnTo>
                  <a:pt x="2664" y="21600"/>
                </a:lnTo>
                <a:lnTo>
                  <a:pt x="18864" y="21600"/>
                </a:lnTo>
                <a:lnTo>
                  <a:pt x="18864" y="21028"/>
                </a:lnTo>
                <a:lnTo>
                  <a:pt x="16805" y="19293"/>
                </a:lnTo>
                <a:cubicBezTo>
                  <a:pt x="19421" y="19293"/>
                  <a:pt x="21527" y="17517"/>
                  <a:pt x="21527" y="15332"/>
                </a:cubicBezTo>
                <a:lnTo>
                  <a:pt x="21527" y="4553"/>
                </a:lnTo>
                <a:cubicBezTo>
                  <a:pt x="21600" y="510"/>
                  <a:pt x="16733" y="0"/>
                  <a:pt x="10800" y="0"/>
                </a:cubicBezTo>
                <a:close/>
                <a:moveTo>
                  <a:pt x="4722" y="17006"/>
                </a:moveTo>
                <a:cubicBezTo>
                  <a:pt x="3632" y="17006"/>
                  <a:pt x="2664" y="16251"/>
                  <a:pt x="2664" y="15271"/>
                </a:cubicBezTo>
                <a:cubicBezTo>
                  <a:pt x="2664" y="14352"/>
                  <a:pt x="3560" y="13536"/>
                  <a:pt x="4722" y="13536"/>
                </a:cubicBezTo>
                <a:cubicBezTo>
                  <a:pt x="5812" y="13536"/>
                  <a:pt x="6756" y="14291"/>
                  <a:pt x="6756" y="15271"/>
                </a:cubicBezTo>
                <a:cubicBezTo>
                  <a:pt x="6756" y="16251"/>
                  <a:pt x="5812" y="17006"/>
                  <a:pt x="4722" y="17006"/>
                </a:cubicBezTo>
                <a:close/>
                <a:moveTo>
                  <a:pt x="9444" y="10208"/>
                </a:moveTo>
                <a:lnTo>
                  <a:pt x="2736" y="10208"/>
                </a:lnTo>
                <a:lnTo>
                  <a:pt x="2736" y="4491"/>
                </a:lnTo>
                <a:lnTo>
                  <a:pt x="9492" y="4491"/>
                </a:lnTo>
                <a:lnTo>
                  <a:pt x="9492" y="10208"/>
                </a:lnTo>
                <a:lnTo>
                  <a:pt x="9444" y="10208"/>
                </a:lnTo>
                <a:close/>
                <a:moveTo>
                  <a:pt x="16878" y="17006"/>
                </a:moveTo>
                <a:cubicBezTo>
                  <a:pt x="15788" y="17006"/>
                  <a:pt x="14820" y="16251"/>
                  <a:pt x="14820" y="15271"/>
                </a:cubicBezTo>
                <a:cubicBezTo>
                  <a:pt x="14820" y="14352"/>
                  <a:pt x="15716" y="13536"/>
                  <a:pt x="16878" y="13536"/>
                </a:cubicBezTo>
                <a:cubicBezTo>
                  <a:pt x="17968" y="13536"/>
                  <a:pt x="18936" y="14291"/>
                  <a:pt x="18936" y="15271"/>
                </a:cubicBezTo>
                <a:cubicBezTo>
                  <a:pt x="18864" y="16251"/>
                  <a:pt x="17968" y="17006"/>
                  <a:pt x="16878" y="17006"/>
                </a:cubicBezTo>
                <a:close/>
                <a:moveTo>
                  <a:pt x="18864" y="10208"/>
                </a:moveTo>
                <a:lnTo>
                  <a:pt x="12108" y="10208"/>
                </a:lnTo>
                <a:lnTo>
                  <a:pt x="12108" y="4491"/>
                </a:lnTo>
                <a:lnTo>
                  <a:pt x="18864" y="4491"/>
                </a:lnTo>
                <a:lnTo>
                  <a:pt x="18864" y="1020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3" name="Google Shape;1503;p193"/>
          <p:cNvSpPr/>
          <p:nvPr/>
        </p:nvSpPr>
        <p:spPr>
          <a:xfrm>
            <a:off x="7882962" y="3350905"/>
            <a:ext cx="264762" cy="329778"/>
          </a:xfrm>
          <a:custGeom>
            <a:rect b="b" l="l" r="r" t="t"/>
            <a:pathLst>
              <a:path extrusionOk="0" h="21600" w="21600">
                <a:moveTo>
                  <a:pt x="73" y="15633"/>
                </a:moveTo>
                <a:cubicBezTo>
                  <a:pt x="73" y="17706"/>
                  <a:pt x="2204" y="19411"/>
                  <a:pt x="4795" y="19411"/>
                </a:cubicBezTo>
                <a:lnTo>
                  <a:pt x="2736" y="21038"/>
                </a:lnTo>
                <a:lnTo>
                  <a:pt x="2736" y="21600"/>
                </a:lnTo>
                <a:lnTo>
                  <a:pt x="18936" y="21600"/>
                </a:lnTo>
                <a:lnTo>
                  <a:pt x="18936" y="21038"/>
                </a:lnTo>
                <a:lnTo>
                  <a:pt x="16878" y="19411"/>
                </a:lnTo>
                <a:cubicBezTo>
                  <a:pt x="19493" y="19411"/>
                  <a:pt x="21600" y="17706"/>
                  <a:pt x="21600" y="15633"/>
                </a:cubicBezTo>
                <a:lnTo>
                  <a:pt x="21600" y="4320"/>
                </a:lnTo>
                <a:cubicBezTo>
                  <a:pt x="21600" y="542"/>
                  <a:pt x="16757" y="0"/>
                  <a:pt x="10800" y="0"/>
                </a:cubicBezTo>
                <a:cubicBezTo>
                  <a:pt x="4867" y="0"/>
                  <a:pt x="0" y="542"/>
                  <a:pt x="0" y="4320"/>
                </a:cubicBezTo>
                <a:lnTo>
                  <a:pt x="0" y="15633"/>
                </a:lnTo>
                <a:lnTo>
                  <a:pt x="73" y="15633"/>
                </a:lnTo>
                <a:close/>
                <a:moveTo>
                  <a:pt x="10873" y="17222"/>
                </a:moveTo>
                <a:cubicBezTo>
                  <a:pt x="9371" y="17222"/>
                  <a:pt x="8209" y="16234"/>
                  <a:pt x="8209" y="15091"/>
                </a:cubicBezTo>
                <a:cubicBezTo>
                  <a:pt x="8209" y="13948"/>
                  <a:pt x="9444" y="12960"/>
                  <a:pt x="10873" y="12960"/>
                </a:cubicBezTo>
                <a:cubicBezTo>
                  <a:pt x="12301" y="12960"/>
                  <a:pt x="13536" y="13948"/>
                  <a:pt x="13536" y="15091"/>
                </a:cubicBezTo>
                <a:cubicBezTo>
                  <a:pt x="13536" y="16234"/>
                  <a:pt x="12374" y="17222"/>
                  <a:pt x="10873" y="17222"/>
                </a:cubicBezTo>
                <a:close/>
                <a:moveTo>
                  <a:pt x="18936" y="9667"/>
                </a:moveTo>
                <a:lnTo>
                  <a:pt x="2809" y="9667"/>
                </a:lnTo>
                <a:lnTo>
                  <a:pt x="2809" y="4262"/>
                </a:lnTo>
                <a:lnTo>
                  <a:pt x="19009" y="4262"/>
                </a:lnTo>
                <a:lnTo>
                  <a:pt x="19009" y="9667"/>
                </a:lnTo>
                <a:lnTo>
                  <a:pt x="18936" y="966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4" name="Google Shape;1504;p193"/>
          <p:cNvSpPr/>
          <p:nvPr/>
        </p:nvSpPr>
        <p:spPr>
          <a:xfrm>
            <a:off x="6068415" y="3350905"/>
            <a:ext cx="399222" cy="329778"/>
          </a:xfrm>
          <a:custGeom>
            <a:rect b="b" l="l" r="r" t="t"/>
            <a:pathLst>
              <a:path extrusionOk="0" h="21600" w="21600">
                <a:moveTo>
                  <a:pt x="19636" y="16742"/>
                </a:moveTo>
                <a:lnTo>
                  <a:pt x="1973" y="16742"/>
                </a:lnTo>
                <a:lnTo>
                  <a:pt x="1973" y="2393"/>
                </a:lnTo>
                <a:lnTo>
                  <a:pt x="19636" y="2393"/>
                </a:lnTo>
                <a:lnTo>
                  <a:pt x="19636" y="16742"/>
                </a:lnTo>
                <a:close/>
                <a:moveTo>
                  <a:pt x="19636" y="0"/>
                </a:moveTo>
                <a:lnTo>
                  <a:pt x="1973" y="0"/>
                </a:lnTo>
                <a:cubicBezTo>
                  <a:pt x="884" y="0"/>
                  <a:pt x="0" y="1107"/>
                  <a:pt x="0" y="2417"/>
                </a:cubicBezTo>
                <a:lnTo>
                  <a:pt x="0" y="16766"/>
                </a:lnTo>
                <a:cubicBezTo>
                  <a:pt x="0" y="18087"/>
                  <a:pt x="884" y="19183"/>
                  <a:pt x="1973" y="19183"/>
                </a:cubicBezTo>
                <a:lnTo>
                  <a:pt x="6863" y="19183"/>
                </a:lnTo>
                <a:lnTo>
                  <a:pt x="6863" y="21600"/>
                </a:lnTo>
                <a:lnTo>
                  <a:pt x="14737" y="21600"/>
                </a:lnTo>
                <a:lnTo>
                  <a:pt x="14737" y="19183"/>
                </a:lnTo>
                <a:lnTo>
                  <a:pt x="19636" y="19183"/>
                </a:lnTo>
                <a:cubicBezTo>
                  <a:pt x="20716" y="19183"/>
                  <a:pt x="21600" y="18087"/>
                  <a:pt x="21600" y="16766"/>
                </a:cubicBezTo>
                <a:lnTo>
                  <a:pt x="21600" y="2417"/>
                </a:lnTo>
                <a:cubicBezTo>
                  <a:pt x="21600" y="1048"/>
                  <a:pt x="20687" y="0"/>
                  <a:pt x="19636" y="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5" name="Google Shape;1505;p193"/>
          <p:cNvSpPr/>
          <p:nvPr/>
        </p:nvSpPr>
        <p:spPr>
          <a:xfrm>
            <a:off x="5201705" y="1503937"/>
            <a:ext cx="386046" cy="350298"/>
          </a:xfrm>
          <a:custGeom>
            <a:rect b="b" l="l" r="r" t="t"/>
            <a:pathLst>
              <a:path extrusionOk="0" h="21600" w="21600">
                <a:moveTo>
                  <a:pt x="19646" y="0"/>
                </a:moveTo>
                <a:lnTo>
                  <a:pt x="1954" y="0"/>
                </a:lnTo>
                <a:cubicBezTo>
                  <a:pt x="865" y="0"/>
                  <a:pt x="0" y="972"/>
                  <a:pt x="0" y="2154"/>
                </a:cubicBezTo>
                <a:lnTo>
                  <a:pt x="0" y="15156"/>
                </a:lnTo>
                <a:cubicBezTo>
                  <a:pt x="0" y="16338"/>
                  <a:pt x="865" y="17291"/>
                  <a:pt x="1954" y="17291"/>
                </a:cubicBezTo>
                <a:lnTo>
                  <a:pt x="8820" y="17291"/>
                </a:lnTo>
                <a:lnTo>
                  <a:pt x="6883" y="20532"/>
                </a:lnTo>
                <a:lnTo>
                  <a:pt x="6883" y="21600"/>
                </a:lnTo>
                <a:lnTo>
                  <a:pt x="14717" y="21600"/>
                </a:lnTo>
                <a:lnTo>
                  <a:pt x="14717" y="20532"/>
                </a:lnTo>
                <a:lnTo>
                  <a:pt x="12763" y="17291"/>
                </a:lnTo>
                <a:lnTo>
                  <a:pt x="19646" y="17291"/>
                </a:lnTo>
                <a:cubicBezTo>
                  <a:pt x="20718" y="17291"/>
                  <a:pt x="21600" y="16338"/>
                  <a:pt x="21600" y="15156"/>
                </a:cubicBezTo>
                <a:lnTo>
                  <a:pt x="21600" y="2154"/>
                </a:lnTo>
                <a:cubicBezTo>
                  <a:pt x="21600" y="972"/>
                  <a:pt x="20718" y="0"/>
                  <a:pt x="19646" y="0"/>
                </a:cubicBezTo>
                <a:close/>
                <a:moveTo>
                  <a:pt x="1954" y="13002"/>
                </a:moveTo>
                <a:lnTo>
                  <a:pt x="1954" y="2192"/>
                </a:lnTo>
                <a:lnTo>
                  <a:pt x="19594" y="2192"/>
                </a:lnTo>
                <a:lnTo>
                  <a:pt x="19594" y="13002"/>
                </a:lnTo>
                <a:lnTo>
                  <a:pt x="1954" y="1300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6" name="Google Shape;1506;p193"/>
          <p:cNvSpPr/>
          <p:nvPr/>
        </p:nvSpPr>
        <p:spPr>
          <a:xfrm>
            <a:off x="984184" y="4032510"/>
            <a:ext cx="318978" cy="218916"/>
          </a:xfrm>
          <a:custGeom>
            <a:rect b="b" l="l" r="r" t="t"/>
            <a:pathLst>
              <a:path extrusionOk="0" h="21600" w="21600">
                <a:moveTo>
                  <a:pt x="5331" y="11447"/>
                </a:moveTo>
                <a:cubicBezTo>
                  <a:pt x="4170" y="11131"/>
                  <a:pt x="3226" y="9750"/>
                  <a:pt x="2990" y="8025"/>
                </a:cubicBezTo>
                <a:cubicBezTo>
                  <a:pt x="2616" y="4947"/>
                  <a:pt x="4387" y="2358"/>
                  <a:pt x="6492" y="2934"/>
                </a:cubicBezTo>
                <a:cubicBezTo>
                  <a:pt x="7672" y="3250"/>
                  <a:pt x="8616" y="4631"/>
                  <a:pt x="8833" y="6328"/>
                </a:cubicBezTo>
                <a:cubicBezTo>
                  <a:pt x="9226" y="9405"/>
                  <a:pt x="7436" y="12022"/>
                  <a:pt x="5331" y="11447"/>
                </a:cubicBezTo>
                <a:close/>
                <a:moveTo>
                  <a:pt x="17705" y="2847"/>
                </a:moveTo>
                <a:cubicBezTo>
                  <a:pt x="19869" y="2847"/>
                  <a:pt x="21600" y="5436"/>
                  <a:pt x="21600" y="8600"/>
                </a:cubicBezTo>
                <a:lnTo>
                  <a:pt x="21600" y="21600"/>
                </a:lnTo>
                <a:lnTo>
                  <a:pt x="19652" y="21600"/>
                </a:lnTo>
                <a:lnTo>
                  <a:pt x="19652" y="17286"/>
                </a:lnTo>
                <a:lnTo>
                  <a:pt x="1948" y="17286"/>
                </a:lnTo>
                <a:lnTo>
                  <a:pt x="1948" y="21600"/>
                </a:lnTo>
                <a:lnTo>
                  <a:pt x="0" y="21600"/>
                </a:lnTo>
                <a:lnTo>
                  <a:pt x="0" y="0"/>
                </a:lnTo>
                <a:lnTo>
                  <a:pt x="1948" y="0"/>
                </a:lnTo>
                <a:lnTo>
                  <a:pt x="1948" y="12914"/>
                </a:lnTo>
                <a:lnTo>
                  <a:pt x="9836" y="12914"/>
                </a:lnTo>
                <a:lnTo>
                  <a:pt x="9836" y="2847"/>
                </a:lnTo>
                <a:lnTo>
                  <a:pt x="17705" y="284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7" name="Google Shape;1507;p193"/>
          <p:cNvSpPr/>
          <p:nvPr/>
        </p:nvSpPr>
        <p:spPr>
          <a:xfrm>
            <a:off x="1853206" y="3996080"/>
            <a:ext cx="247158" cy="308718"/>
          </a:xfrm>
          <a:custGeom>
            <a:rect b="b" l="l" r="r" t="t"/>
            <a:pathLst>
              <a:path extrusionOk="0" h="21600" w="21600">
                <a:moveTo>
                  <a:pt x="7022" y="15981"/>
                </a:moveTo>
                <a:lnTo>
                  <a:pt x="14654" y="9894"/>
                </a:lnTo>
                <a:cubicBezTo>
                  <a:pt x="16715" y="11563"/>
                  <a:pt x="16715" y="14312"/>
                  <a:pt x="14654" y="15981"/>
                </a:cubicBezTo>
                <a:cubicBezTo>
                  <a:pt x="12568" y="17651"/>
                  <a:pt x="9108" y="17651"/>
                  <a:pt x="7022" y="15981"/>
                </a:cubicBezTo>
                <a:close/>
                <a:moveTo>
                  <a:pt x="18878" y="0"/>
                </a:moveTo>
                <a:cubicBezTo>
                  <a:pt x="20379" y="0"/>
                  <a:pt x="21600" y="916"/>
                  <a:pt x="21600" y="2199"/>
                </a:cubicBezTo>
                <a:lnTo>
                  <a:pt x="21600" y="19422"/>
                </a:lnTo>
                <a:cubicBezTo>
                  <a:pt x="21600" y="20623"/>
                  <a:pt x="20379" y="21600"/>
                  <a:pt x="18878" y="21600"/>
                </a:cubicBezTo>
                <a:lnTo>
                  <a:pt x="2722" y="21600"/>
                </a:lnTo>
                <a:cubicBezTo>
                  <a:pt x="1221" y="21600"/>
                  <a:pt x="0" y="20623"/>
                  <a:pt x="0" y="19422"/>
                </a:cubicBezTo>
                <a:lnTo>
                  <a:pt x="0" y="2199"/>
                </a:lnTo>
                <a:cubicBezTo>
                  <a:pt x="0" y="977"/>
                  <a:pt x="1221" y="0"/>
                  <a:pt x="2722" y="0"/>
                </a:cubicBezTo>
                <a:lnTo>
                  <a:pt x="18878" y="0"/>
                </a:lnTo>
                <a:close/>
                <a:moveTo>
                  <a:pt x="8116" y="2138"/>
                </a:moveTo>
                <a:cubicBezTo>
                  <a:pt x="7404" y="2138"/>
                  <a:pt x="6742" y="2585"/>
                  <a:pt x="6742" y="3217"/>
                </a:cubicBezTo>
                <a:cubicBezTo>
                  <a:pt x="6742" y="3848"/>
                  <a:pt x="7327" y="4316"/>
                  <a:pt x="8116" y="4316"/>
                </a:cubicBezTo>
                <a:cubicBezTo>
                  <a:pt x="8905" y="4316"/>
                  <a:pt x="9464" y="3848"/>
                  <a:pt x="9464" y="3217"/>
                </a:cubicBezTo>
                <a:cubicBezTo>
                  <a:pt x="9464" y="2585"/>
                  <a:pt x="8828" y="2138"/>
                  <a:pt x="8116" y="2138"/>
                </a:cubicBezTo>
                <a:close/>
                <a:moveTo>
                  <a:pt x="4096" y="2138"/>
                </a:moveTo>
                <a:cubicBezTo>
                  <a:pt x="3384" y="2138"/>
                  <a:pt x="2722" y="2585"/>
                  <a:pt x="2722" y="3217"/>
                </a:cubicBezTo>
                <a:cubicBezTo>
                  <a:pt x="2722" y="3848"/>
                  <a:pt x="3307" y="4316"/>
                  <a:pt x="4096" y="4316"/>
                </a:cubicBezTo>
                <a:cubicBezTo>
                  <a:pt x="4885" y="4316"/>
                  <a:pt x="5445" y="3848"/>
                  <a:pt x="5445" y="3217"/>
                </a:cubicBezTo>
                <a:cubicBezTo>
                  <a:pt x="5445" y="2585"/>
                  <a:pt x="4808" y="2138"/>
                  <a:pt x="4096" y="2138"/>
                </a:cubicBezTo>
                <a:close/>
                <a:moveTo>
                  <a:pt x="10838" y="19361"/>
                </a:moveTo>
                <a:cubicBezTo>
                  <a:pt x="15290" y="19361"/>
                  <a:pt x="18954" y="16470"/>
                  <a:pt x="18954" y="12866"/>
                </a:cubicBezTo>
                <a:cubicBezTo>
                  <a:pt x="18954" y="9243"/>
                  <a:pt x="15367" y="6392"/>
                  <a:pt x="10838" y="6392"/>
                </a:cubicBezTo>
                <a:cubicBezTo>
                  <a:pt x="6310" y="6392"/>
                  <a:pt x="2722" y="9243"/>
                  <a:pt x="2722" y="12866"/>
                </a:cubicBezTo>
                <a:cubicBezTo>
                  <a:pt x="2722" y="16470"/>
                  <a:pt x="6386" y="19361"/>
                  <a:pt x="10838" y="1936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8" name="Google Shape;1508;p193"/>
          <p:cNvSpPr/>
          <p:nvPr/>
        </p:nvSpPr>
        <p:spPr>
          <a:xfrm>
            <a:off x="2688691" y="3994324"/>
            <a:ext cx="280530" cy="326484"/>
          </a:xfrm>
          <a:custGeom>
            <a:rect b="b" l="l" r="r" t="t"/>
            <a:pathLst>
              <a:path extrusionOk="0" h="21600" w="21600">
                <a:moveTo>
                  <a:pt x="19138" y="0"/>
                </a:moveTo>
                <a:cubicBezTo>
                  <a:pt x="20458" y="0"/>
                  <a:pt x="21533" y="923"/>
                  <a:pt x="21600" y="2058"/>
                </a:cubicBezTo>
                <a:lnTo>
                  <a:pt x="21600" y="16445"/>
                </a:lnTo>
                <a:cubicBezTo>
                  <a:pt x="21600" y="17580"/>
                  <a:pt x="20526" y="18503"/>
                  <a:pt x="19205" y="18503"/>
                </a:cubicBezTo>
                <a:lnTo>
                  <a:pt x="14393" y="18503"/>
                </a:lnTo>
                <a:lnTo>
                  <a:pt x="10789" y="21600"/>
                </a:lnTo>
                <a:lnTo>
                  <a:pt x="7185" y="18503"/>
                </a:lnTo>
                <a:lnTo>
                  <a:pt x="2395" y="18503"/>
                </a:lnTo>
                <a:cubicBezTo>
                  <a:pt x="1074" y="18503"/>
                  <a:pt x="0" y="17580"/>
                  <a:pt x="0" y="16445"/>
                </a:cubicBezTo>
                <a:lnTo>
                  <a:pt x="0" y="2058"/>
                </a:lnTo>
                <a:cubicBezTo>
                  <a:pt x="0" y="923"/>
                  <a:pt x="1074" y="0"/>
                  <a:pt x="2395" y="0"/>
                </a:cubicBezTo>
                <a:lnTo>
                  <a:pt x="19138" y="0"/>
                </a:lnTo>
                <a:close/>
                <a:moveTo>
                  <a:pt x="10722" y="3366"/>
                </a:moveTo>
                <a:cubicBezTo>
                  <a:pt x="8953" y="3366"/>
                  <a:pt x="7498" y="4616"/>
                  <a:pt x="7498" y="6136"/>
                </a:cubicBezTo>
                <a:cubicBezTo>
                  <a:pt x="7498" y="7655"/>
                  <a:pt x="8953" y="8905"/>
                  <a:pt x="10722" y="8905"/>
                </a:cubicBezTo>
                <a:cubicBezTo>
                  <a:pt x="12490" y="8905"/>
                  <a:pt x="13945" y="7655"/>
                  <a:pt x="13945" y="6136"/>
                </a:cubicBezTo>
                <a:cubicBezTo>
                  <a:pt x="13945" y="4616"/>
                  <a:pt x="12490" y="3366"/>
                  <a:pt x="10722" y="3366"/>
                </a:cubicBezTo>
                <a:close/>
                <a:moveTo>
                  <a:pt x="17929" y="14387"/>
                </a:moveTo>
                <a:lnTo>
                  <a:pt x="17996" y="14387"/>
                </a:lnTo>
                <a:lnTo>
                  <a:pt x="17996" y="13464"/>
                </a:lnTo>
                <a:cubicBezTo>
                  <a:pt x="17996" y="11387"/>
                  <a:pt x="13184" y="10252"/>
                  <a:pt x="10789" y="10252"/>
                </a:cubicBezTo>
                <a:cubicBezTo>
                  <a:pt x="8394" y="10252"/>
                  <a:pt x="3604" y="11387"/>
                  <a:pt x="3604" y="13464"/>
                </a:cubicBezTo>
                <a:lnTo>
                  <a:pt x="3604" y="14387"/>
                </a:lnTo>
                <a:lnTo>
                  <a:pt x="17929" y="1438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09" name="Google Shape;1509;p193"/>
          <p:cNvSpPr/>
          <p:nvPr/>
        </p:nvSpPr>
        <p:spPr>
          <a:xfrm>
            <a:off x="3613783" y="4016188"/>
            <a:ext cx="262764" cy="27793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10" name="Google Shape;1510;p193"/>
          <p:cNvSpPr/>
          <p:nvPr/>
        </p:nvSpPr>
        <p:spPr>
          <a:xfrm>
            <a:off x="4442447" y="4012080"/>
            <a:ext cx="306736" cy="308718"/>
          </a:xfrm>
          <a:custGeom>
            <a:rect b="b" l="l" r="r" t="t"/>
            <a:pathLst>
              <a:path extrusionOk="0" h="21600" w="21548">
                <a:moveTo>
                  <a:pt x="20968" y="10342"/>
                </a:moveTo>
                <a:cubicBezTo>
                  <a:pt x="21355" y="10749"/>
                  <a:pt x="21600" y="11258"/>
                  <a:pt x="21539" y="11950"/>
                </a:cubicBezTo>
                <a:cubicBezTo>
                  <a:pt x="21539" y="12520"/>
                  <a:pt x="21314" y="13050"/>
                  <a:pt x="20907" y="13457"/>
                </a:cubicBezTo>
                <a:lnTo>
                  <a:pt x="13360" y="20969"/>
                </a:lnTo>
                <a:cubicBezTo>
                  <a:pt x="13013" y="21376"/>
                  <a:pt x="12442" y="21600"/>
                  <a:pt x="11871" y="21600"/>
                </a:cubicBezTo>
                <a:cubicBezTo>
                  <a:pt x="11300" y="21600"/>
                  <a:pt x="10769" y="21376"/>
                  <a:pt x="10361" y="20969"/>
                </a:cubicBezTo>
                <a:lnTo>
                  <a:pt x="653" y="11258"/>
                </a:lnTo>
                <a:cubicBezTo>
                  <a:pt x="245" y="10871"/>
                  <a:pt x="0" y="10281"/>
                  <a:pt x="0" y="9711"/>
                </a:cubicBezTo>
                <a:lnTo>
                  <a:pt x="0" y="2178"/>
                </a:lnTo>
                <a:cubicBezTo>
                  <a:pt x="0" y="977"/>
                  <a:pt x="979" y="0"/>
                  <a:pt x="2203" y="0"/>
                </a:cubicBezTo>
                <a:lnTo>
                  <a:pt x="9729" y="0"/>
                </a:lnTo>
                <a:cubicBezTo>
                  <a:pt x="10321" y="0"/>
                  <a:pt x="10831" y="244"/>
                  <a:pt x="11239" y="631"/>
                </a:cubicBezTo>
                <a:lnTo>
                  <a:pt x="20968" y="10342"/>
                </a:lnTo>
                <a:close/>
                <a:moveTo>
                  <a:pt x="3814" y="5395"/>
                </a:moveTo>
                <a:cubicBezTo>
                  <a:pt x="4671" y="5395"/>
                  <a:pt x="5425" y="4642"/>
                  <a:pt x="5425" y="3787"/>
                </a:cubicBezTo>
                <a:cubicBezTo>
                  <a:pt x="5425" y="2911"/>
                  <a:pt x="4671" y="2178"/>
                  <a:pt x="3814" y="2178"/>
                </a:cubicBezTo>
                <a:cubicBezTo>
                  <a:pt x="2937" y="2178"/>
                  <a:pt x="2203" y="2911"/>
                  <a:pt x="2203" y="3787"/>
                </a:cubicBezTo>
                <a:cubicBezTo>
                  <a:pt x="2203" y="4642"/>
                  <a:pt x="2896" y="5395"/>
                  <a:pt x="3814" y="539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11" name="Google Shape;1511;p193"/>
          <p:cNvSpPr/>
          <p:nvPr/>
        </p:nvSpPr>
        <p:spPr>
          <a:xfrm>
            <a:off x="5295006" y="4025410"/>
            <a:ext cx="279587" cy="279396"/>
          </a:xfrm>
          <a:custGeom>
            <a:rect b="b" l="l" r="r" t="t"/>
            <a:pathLst>
              <a:path extrusionOk="0" h="21600" w="21544">
                <a:moveTo>
                  <a:pt x="20973" y="0"/>
                </a:moveTo>
                <a:cubicBezTo>
                  <a:pt x="21354" y="0"/>
                  <a:pt x="21600" y="248"/>
                  <a:pt x="21533" y="563"/>
                </a:cubicBezTo>
                <a:lnTo>
                  <a:pt x="21533" y="18740"/>
                </a:lnTo>
                <a:cubicBezTo>
                  <a:pt x="21533" y="19010"/>
                  <a:pt x="21354" y="19258"/>
                  <a:pt x="21085" y="19325"/>
                </a:cubicBezTo>
                <a:lnTo>
                  <a:pt x="14325" y="21600"/>
                </a:lnTo>
                <a:lnTo>
                  <a:pt x="7140" y="19055"/>
                </a:lnTo>
                <a:lnTo>
                  <a:pt x="761" y="21532"/>
                </a:lnTo>
                <a:lnTo>
                  <a:pt x="560" y="21600"/>
                </a:lnTo>
                <a:cubicBezTo>
                  <a:pt x="246" y="21600"/>
                  <a:pt x="0" y="21352"/>
                  <a:pt x="0" y="21037"/>
                </a:cubicBezTo>
                <a:lnTo>
                  <a:pt x="0" y="2860"/>
                </a:lnTo>
                <a:cubicBezTo>
                  <a:pt x="0" y="2613"/>
                  <a:pt x="179" y="2342"/>
                  <a:pt x="448" y="2275"/>
                </a:cubicBezTo>
                <a:lnTo>
                  <a:pt x="7207" y="0"/>
                </a:lnTo>
                <a:lnTo>
                  <a:pt x="14393" y="2545"/>
                </a:lnTo>
                <a:lnTo>
                  <a:pt x="20772" y="68"/>
                </a:lnTo>
                <a:lnTo>
                  <a:pt x="20973" y="0"/>
                </a:lnTo>
                <a:close/>
                <a:moveTo>
                  <a:pt x="14393" y="19190"/>
                </a:moveTo>
                <a:lnTo>
                  <a:pt x="14393" y="4888"/>
                </a:lnTo>
                <a:lnTo>
                  <a:pt x="7207" y="2342"/>
                </a:lnTo>
                <a:lnTo>
                  <a:pt x="7207" y="16645"/>
                </a:lnTo>
                <a:lnTo>
                  <a:pt x="14393" y="1919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12" name="Google Shape;1512;p193"/>
          <p:cNvSpPr/>
          <p:nvPr/>
        </p:nvSpPr>
        <p:spPr>
          <a:xfrm>
            <a:off x="6184913" y="4032876"/>
            <a:ext cx="261252" cy="261252"/>
          </a:xfrm>
          <a:custGeom>
            <a:rect b="b" l="l" r="r" t="t"/>
            <a:pathLst>
              <a:path extrusionOk="0" h="21600" w="21600">
                <a:moveTo>
                  <a:pt x="9624" y="12016"/>
                </a:moveTo>
                <a:lnTo>
                  <a:pt x="0" y="2360"/>
                </a:lnTo>
                <a:lnTo>
                  <a:pt x="0" y="0"/>
                </a:lnTo>
                <a:lnTo>
                  <a:pt x="21600" y="0"/>
                </a:lnTo>
                <a:lnTo>
                  <a:pt x="21600" y="2360"/>
                </a:lnTo>
                <a:lnTo>
                  <a:pt x="11976" y="12016"/>
                </a:lnTo>
                <a:lnTo>
                  <a:pt x="11976" y="19216"/>
                </a:lnTo>
                <a:lnTo>
                  <a:pt x="18024" y="19216"/>
                </a:lnTo>
                <a:lnTo>
                  <a:pt x="18024" y="21600"/>
                </a:lnTo>
                <a:lnTo>
                  <a:pt x="3576" y="21600"/>
                </a:lnTo>
                <a:lnTo>
                  <a:pt x="3576" y="19216"/>
                </a:lnTo>
                <a:lnTo>
                  <a:pt x="9624" y="19216"/>
                </a:lnTo>
                <a:lnTo>
                  <a:pt x="9624" y="12016"/>
                </a:lnTo>
                <a:close/>
                <a:moveTo>
                  <a:pt x="5424" y="4816"/>
                </a:moveTo>
                <a:lnTo>
                  <a:pt x="16248" y="4816"/>
                </a:lnTo>
                <a:lnTo>
                  <a:pt x="18624" y="2432"/>
                </a:lnTo>
                <a:lnTo>
                  <a:pt x="3048" y="2432"/>
                </a:lnTo>
                <a:lnTo>
                  <a:pt x="5424" y="481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13" name="Google Shape;1513;p193"/>
          <p:cNvSpPr/>
          <p:nvPr/>
        </p:nvSpPr>
        <p:spPr>
          <a:xfrm>
            <a:off x="7011628" y="3986888"/>
            <a:ext cx="277938" cy="307260"/>
          </a:xfrm>
          <a:custGeom>
            <a:rect b="b" l="l" r="r" t="t"/>
            <a:pathLst>
              <a:path extrusionOk="0" h="21600" w="21600">
                <a:moveTo>
                  <a:pt x="10800" y="0"/>
                </a:moveTo>
                <a:cubicBezTo>
                  <a:pt x="15079" y="0"/>
                  <a:pt x="18906" y="1674"/>
                  <a:pt x="21600" y="4328"/>
                </a:cubicBezTo>
                <a:lnTo>
                  <a:pt x="10800" y="21600"/>
                </a:lnTo>
                <a:lnTo>
                  <a:pt x="0" y="4328"/>
                </a:lnTo>
                <a:cubicBezTo>
                  <a:pt x="2694" y="1674"/>
                  <a:pt x="6521" y="0"/>
                  <a:pt x="10800" y="0"/>
                </a:cubicBezTo>
                <a:close/>
                <a:moveTo>
                  <a:pt x="4800" y="5410"/>
                </a:moveTo>
                <a:cubicBezTo>
                  <a:pt x="4800" y="6574"/>
                  <a:pt x="5887" y="7554"/>
                  <a:pt x="7223" y="7595"/>
                </a:cubicBezTo>
                <a:cubicBezTo>
                  <a:pt x="8558" y="7595"/>
                  <a:pt x="9645" y="6615"/>
                  <a:pt x="9645" y="5410"/>
                </a:cubicBezTo>
                <a:cubicBezTo>
                  <a:pt x="9645" y="4206"/>
                  <a:pt x="8558" y="3226"/>
                  <a:pt x="7223" y="3226"/>
                </a:cubicBezTo>
                <a:cubicBezTo>
                  <a:pt x="5887" y="3226"/>
                  <a:pt x="4800" y="4206"/>
                  <a:pt x="4800" y="5410"/>
                </a:cubicBezTo>
                <a:close/>
                <a:moveTo>
                  <a:pt x="10800" y="14067"/>
                </a:moveTo>
                <a:cubicBezTo>
                  <a:pt x="12068" y="14067"/>
                  <a:pt x="13155" y="13087"/>
                  <a:pt x="13223" y="11862"/>
                </a:cubicBezTo>
                <a:cubicBezTo>
                  <a:pt x="13223" y="10657"/>
                  <a:pt x="12136" y="9677"/>
                  <a:pt x="10800" y="9677"/>
                </a:cubicBezTo>
                <a:cubicBezTo>
                  <a:pt x="9464" y="9677"/>
                  <a:pt x="8377" y="10657"/>
                  <a:pt x="8377" y="11862"/>
                </a:cubicBezTo>
                <a:cubicBezTo>
                  <a:pt x="8377" y="13087"/>
                  <a:pt x="9464" y="14067"/>
                  <a:pt x="10800" y="1406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14" name="Google Shape;1514;p193"/>
          <p:cNvSpPr/>
          <p:nvPr/>
        </p:nvSpPr>
        <p:spPr>
          <a:xfrm>
            <a:off x="7844485" y="3964207"/>
            <a:ext cx="324479" cy="325404"/>
          </a:xfrm>
          <a:custGeom>
            <a:rect b="b" l="l" r="r" t="t"/>
            <a:pathLst>
              <a:path extrusionOk="0" h="21600" w="21535">
                <a:moveTo>
                  <a:pt x="10751" y="0"/>
                </a:moveTo>
                <a:cubicBezTo>
                  <a:pt x="10867" y="0"/>
                  <a:pt x="11041" y="0"/>
                  <a:pt x="11137" y="0"/>
                </a:cubicBezTo>
                <a:cubicBezTo>
                  <a:pt x="11465" y="1948"/>
                  <a:pt x="11677" y="3915"/>
                  <a:pt x="11677" y="5921"/>
                </a:cubicBezTo>
                <a:cubicBezTo>
                  <a:pt x="11253" y="6249"/>
                  <a:pt x="10925" y="6750"/>
                  <a:pt x="10925" y="7348"/>
                </a:cubicBezTo>
                <a:cubicBezTo>
                  <a:pt x="10925" y="7386"/>
                  <a:pt x="10925" y="7444"/>
                  <a:pt x="10925" y="7502"/>
                </a:cubicBezTo>
                <a:cubicBezTo>
                  <a:pt x="10057" y="7984"/>
                  <a:pt x="9131" y="8428"/>
                  <a:pt x="8264" y="8814"/>
                </a:cubicBezTo>
                <a:cubicBezTo>
                  <a:pt x="7222" y="9238"/>
                  <a:pt x="6181" y="9681"/>
                  <a:pt x="5159" y="10106"/>
                </a:cubicBezTo>
                <a:cubicBezTo>
                  <a:pt x="4831" y="9797"/>
                  <a:pt x="4445" y="9624"/>
                  <a:pt x="3963" y="9624"/>
                </a:cubicBezTo>
                <a:cubicBezTo>
                  <a:pt x="3519" y="9624"/>
                  <a:pt x="3134" y="9797"/>
                  <a:pt x="2864" y="10067"/>
                </a:cubicBezTo>
                <a:cubicBezTo>
                  <a:pt x="1996" y="9508"/>
                  <a:pt x="1128" y="8968"/>
                  <a:pt x="260" y="8370"/>
                </a:cubicBezTo>
                <a:cubicBezTo>
                  <a:pt x="1340" y="3587"/>
                  <a:pt x="5641" y="0"/>
                  <a:pt x="10751" y="0"/>
                </a:cubicBezTo>
                <a:close/>
                <a:moveTo>
                  <a:pt x="12776" y="154"/>
                </a:moveTo>
                <a:cubicBezTo>
                  <a:pt x="14724" y="540"/>
                  <a:pt x="16479" y="1408"/>
                  <a:pt x="17945" y="2661"/>
                </a:cubicBezTo>
                <a:cubicBezTo>
                  <a:pt x="16576" y="3857"/>
                  <a:pt x="15168" y="4937"/>
                  <a:pt x="13644" y="5921"/>
                </a:cubicBezTo>
                <a:cubicBezTo>
                  <a:pt x="13529" y="5863"/>
                  <a:pt x="13432" y="5824"/>
                  <a:pt x="13316" y="5766"/>
                </a:cubicBezTo>
                <a:cubicBezTo>
                  <a:pt x="13259" y="3915"/>
                  <a:pt x="13104" y="2006"/>
                  <a:pt x="12776" y="154"/>
                </a:cubicBezTo>
                <a:close/>
                <a:moveTo>
                  <a:pt x="19025" y="3799"/>
                </a:moveTo>
                <a:cubicBezTo>
                  <a:pt x="20606" y="5709"/>
                  <a:pt x="21590" y="8100"/>
                  <a:pt x="21532" y="10877"/>
                </a:cubicBezTo>
                <a:cubicBezTo>
                  <a:pt x="21532" y="12999"/>
                  <a:pt x="20934" y="15004"/>
                  <a:pt x="19854" y="16701"/>
                </a:cubicBezTo>
                <a:cubicBezTo>
                  <a:pt x="17675" y="16374"/>
                  <a:pt x="15496" y="15834"/>
                  <a:pt x="13374" y="15120"/>
                </a:cubicBezTo>
                <a:cubicBezTo>
                  <a:pt x="13316" y="14638"/>
                  <a:pt x="13046" y="14252"/>
                  <a:pt x="12661" y="13982"/>
                </a:cubicBezTo>
                <a:cubicBezTo>
                  <a:pt x="12873" y="12671"/>
                  <a:pt x="13046" y="11359"/>
                  <a:pt x="13162" y="10067"/>
                </a:cubicBezTo>
                <a:cubicBezTo>
                  <a:pt x="13162" y="9739"/>
                  <a:pt x="13201" y="9354"/>
                  <a:pt x="13201" y="9026"/>
                </a:cubicBezTo>
                <a:cubicBezTo>
                  <a:pt x="13856" y="8756"/>
                  <a:pt x="14358" y="8158"/>
                  <a:pt x="14358" y="7386"/>
                </a:cubicBezTo>
                <a:lnTo>
                  <a:pt x="14358" y="7348"/>
                </a:lnTo>
                <a:cubicBezTo>
                  <a:pt x="16036" y="6249"/>
                  <a:pt x="17559" y="5111"/>
                  <a:pt x="19025" y="3799"/>
                </a:cubicBezTo>
                <a:close/>
                <a:moveTo>
                  <a:pt x="18813" y="18013"/>
                </a:moveTo>
                <a:cubicBezTo>
                  <a:pt x="16846" y="20192"/>
                  <a:pt x="14030" y="21542"/>
                  <a:pt x="10925" y="21600"/>
                </a:cubicBezTo>
                <a:cubicBezTo>
                  <a:pt x="11349" y="20076"/>
                  <a:pt x="11793" y="18553"/>
                  <a:pt x="12121" y="17029"/>
                </a:cubicBezTo>
                <a:cubicBezTo>
                  <a:pt x="12449" y="16971"/>
                  <a:pt x="12719" y="16817"/>
                  <a:pt x="12989" y="16528"/>
                </a:cubicBezTo>
                <a:cubicBezTo>
                  <a:pt x="14898" y="17184"/>
                  <a:pt x="16846" y="17685"/>
                  <a:pt x="18813" y="18013"/>
                </a:cubicBezTo>
                <a:close/>
                <a:moveTo>
                  <a:pt x="9286" y="21484"/>
                </a:moveTo>
                <a:cubicBezTo>
                  <a:pt x="4889" y="20886"/>
                  <a:pt x="1282" y="17569"/>
                  <a:pt x="260" y="13326"/>
                </a:cubicBezTo>
                <a:cubicBezTo>
                  <a:pt x="1128" y="13114"/>
                  <a:pt x="1938" y="12883"/>
                  <a:pt x="2767" y="12613"/>
                </a:cubicBezTo>
                <a:cubicBezTo>
                  <a:pt x="3076" y="12883"/>
                  <a:pt x="3461" y="13114"/>
                  <a:pt x="3963" y="13114"/>
                </a:cubicBezTo>
                <a:cubicBezTo>
                  <a:pt x="4233" y="13114"/>
                  <a:pt x="4445" y="13056"/>
                  <a:pt x="4657" y="12941"/>
                </a:cubicBezTo>
                <a:cubicBezTo>
                  <a:pt x="6451" y="13924"/>
                  <a:pt x="8264" y="14734"/>
                  <a:pt x="10057" y="15506"/>
                </a:cubicBezTo>
                <a:cubicBezTo>
                  <a:pt x="10115" y="15930"/>
                  <a:pt x="10269" y="16374"/>
                  <a:pt x="10597" y="16644"/>
                </a:cubicBezTo>
                <a:cubicBezTo>
                  <a:pt x="10211" y="18225"/>
                  <a:pt x="9826" y="19864"/>
                  <a:pt x="9286" y="21484"/>
                </a:cubicBezTo>
                <a:close/>
                <a:moveTo>
                  <a:pt x="29" y="11745"/>
                </a:moveTo>
                <a:cubicBezTo>
                  <a:pt x="-10" y="11417"/>
                  <a:pt x="-10" y="11089"/>
                  <a:pt x="29" y="10761"/>
                </a:cubicBezTo>
                <a:cubicBezTo>
                  <a:pt x="29" y="10549"/>
                  <a:pt x="29" y="10337"/>
                  <a:pt x="29" y="10106"/>
                </a:cubicBezTo>
                <a:cubicBezTo>
                  <a:pt x="626" y="10491"/>
                  <a:pt x="1244" y="10877"/>
                  <a:pt x="1841" y="11263"/>
                </a:cubicBezTo>
                <a:cubicBezTo>
                  <a:pt x="1244" y="11417"/>
                  <a:pt x="626" y="11591"/>
                  <a:pt x="29" y="11745"/>
                </a:cubicBezTo>
                <a:close/>
                <a:moveTo>
                  <a:pt x="11677" y="8910"/>
                </a:moveTo>
                <a:cubicBezTo>
                  <a:pt x="11639" y="9238"/>
                  <a:pt x="11639" y="9566"/>
                  <a:pt x="11677" y="9951"/>
                </a:cubicBezTo>
                <a:cubicBezTo>
                  <a:pt x="11581" y="11263"/>
                  <a:pt x="11407" y="12516"/>
                  <a:pt x="11195" y="13809"/>
                </a:cubicBezTo>
                <a:cubicBezTo>
                  <a:pt x="11041" y="13866"/>
                  <a:pt x="10867" y="13982"/>
                  <a:pt x="10713" y="14079"/>
                </a:cubicBezTo>
                <a:cubicBezTo>
                  <a:pt x="9016" y="13384"/>
                  <a:pt x="7338" y="12555"/>
                  <a:pt x="5699" y="11687"/>
                </a:cubicBezTo>
                <a:lnTo>
                  <a:pt x="5699" y="11649"/>
                </a:lnTo>
                <a:cubicBezTo>
                  <a:pt x="6779" y="11205"/>
                  <a:pt x="7878" y="10761"/>
                  <a:pt x="8958" y="10279"/>
                </a:cubicBezTo>
                <a:cubicBezTo>
                  <a:pt x="9884" y="9836"/>
                  <a:pt x="10809" y="9411"/>
                  <a:pt x="11677" y="891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15" name="Google Shape;1515;p193"/>
          <p:cNvSpPr txBox="1"/>
          <p:nvPr/>
        </p:nvSpPr>
        <p:spPr>
          <a:xfrm>
            <a:off x="4824228" y="702550"/>
            <a:ext cx="2043600" cy="34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1100"/>
              <a:buFont typeface="Google Sans"/>
              <a:buNone/>
            </a:pPr>
            <a:r>
              <a:rPr b="0" i="0" lang="en" sz="900" u="none" cap="none" strike="noStrike">
                <a:solidFill>
                  <a:srgbClr val="3C4043"/>
                </a:solidFill>
                <a:latin typeface="Google Sans"/>
                <a:ea typeface="Google Sans"/>
                <a:cs typeface="Google Sans"/>
                <a:sym typeface="Google Sans"/>
              </a:rPr>
              <a:t>All icons are vector objects and can </a:t>
            </a:r>
            <a:br>
              <a:rPr b="0" i="0" lang="en" sz="900" u="none" cap="none" strike="noStrike">
                <a:solidFill>
                  <a:srgbClr val="3C4043"/>
                </a:solidFill>
                <a:latin typeface="Google Sans"/>
                <a:ea typeface="Google Sans"/>
                <a:cs typeface="Google Sans"/>
                <a:sym typeface="Google Sans"/>
              </a:rPr>
            </a:br>
            <a:r>
              <a:rPr b="0" i="0" lang="en" sz="900" u="none" cap="none" strike="noStrike">
                <a:solidFill>
                  <a:srgbClr val="3C4043"/>
                </a:solidFill>
                <a:latin typeface="Google Sans"/>
                <a:ea typeface="Google Sans"/>
                <a:cs typeface="Google Sans"/>
                <a:sym typeface="Google Sans"/>
              </a:rPr>
              <a:t>be recolored using the fill menu.</a:t>
            </a:r>
            <a:endParaRPr sz="300"/>
          </a:p>
        </p:txBody>
      </p:sp>
      <p:pic>
        <p:nvPicPr>
          <p:cNvPr descr="Image" id="1516" name="Google Shape;1516;p193"/>
          <p:cNvPicPr preferRelativeResize="0"/>
          <p:nvPr/>
        </p:nvPicPr>
        <p:blipFill rotWithShape="1">
          <a:blip r:embed="rId3">
            <a:alphaModFix/>
          </a:blip>
          <a:srcRect b="0" l="0" r="0" t="0"/>
          <a:stretch/>
        </p:blipFill>
        <p:spPr>
          <a:xfrm>
            <a:off x="6867826" y="606823"/>
            <a:ext cx="1420840" cy="534340"/>
          </a:xfrm>
          <a:prstGeom prst="rect">
            <a:avLst/>
          </a:prstGeom>
          <a:noFill/>
          <a:ln>
            <a:noFill/>
          </a:ln>
          <a:effectLst>
            <a:outerShdw blurRad="190500" rotWithShape="0">
              <a:srgbClr val="000000">
                <a:alpha val="29800"/>
              </a:srgbClr>
            </a:outerShdw>
          </a:effectLst>
        </p:spPr>
      </p:pic>
      <p:sp>
        <p:nvSpPr>
          <p:cNvPr id="1517" name="Google Shape;1517;p193"/>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Icons</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94"/>
          <p:cNvSpPr txBox="1"/>
          <p:nvPr/>
        </p:nvSpPr>
        <p:spPr>
          <a:xfrm>
            <a:off x="761540"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Cafe</a:t>
            </a:r>
            <a:endParaRPr sz="500"/>
          </a:p>
        </p:txBody>
      </p:sp>
      <p:sp>
        <p:nvSpPr>
          <p:cNvPr id="1523" name="Google Shape;1523;p194"/>
          <p:cNvSpPr txBox="1"/>
          <p:nvPr/>
        </p:nvSpPr>
        <p:spPr>
          <a:xfrm>
            <a:off x="1645348"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Theatre </a:t>
            </a:r>
            <a:endParaRPr sz="500"/>
          </a:p>
        </p:txBody>
      </p:sp>
      <p:sp>
        <p:nvSpPr>
          <p:cNvPr id="1524" name="Google Shape;1524;p194"/>
          <p:cNvSpPr txBox="1"/>
          <p:nvPr/>
        </p:nvSpPr>
        <p:spPr>
          <a:xfrm>
            <a:off x="2536585"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Gaming</a:t>
            </a:r>
            <a:endParaRPr sz="500"/>
          </a:p>
        </p:txBody>
      </p:sp>
      <p:sp>
        <p:nvSpPr>
          <p:cNvPr id="1525" name="Google Shape;1525;p194"/>
          <p:cNvSpPr txBox="1"/>
          <p:nvPr/>
        </p:nvSpPr>
        <p:spPr>
          <a:xfrm>
            <a:off x="3385565"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Florist</a:t>
            </a:r>
            <a:endParaRPr sz="500"/>
          </a:p>
        </p:txBody>
      </p:sp>
      <p:sp>
        <p:nvSpPr>
          <p:cNvPr id="1526" name="Google Shape;1526;p194"/>
          <p:cNvSpPr txBox="1"/>
          <p:nvPr/>
        </p:nvSpPr>
        <p:spPr>
          <a:xfrm>
            <a:off x="4269374"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Restaurant</a:t>
            </a:r>
            <a:endParaRPr sz="500"/>
          </a:p>
        </p:txBody>
      </p:sp>
      <p:sp>
        <p:nvSpPr>
          <p:cNvPr id="1527" name="Google Shape;1527;p194"/>
          <p:cNvSpPr txBox="1"/>
          <p:nvPr/>
        </p:nvSpPr>
        <p:spPr>
          <a:xfrm>
            <a:off x="5153183"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Gas</a:t>
            </a:r>
            <a:endParaRPr sz="500"/>
          </a:p>
        </p:txBody>
      </p:sp>
      <p:sp>
        <p:nvSpPr>
          <p:cNvPr id="1528" name="Google Shape;1528;p194"/>
          <p:cNvSpPr txBox="1"/>
          <p:nvPr/>
        </p:nvSpPr>
        <p:spPr>
          <a:xfrm>
            <a:off x="6036992"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Delivery</a:t>
            </a:r>
            <a:endParaRPr sz="500"/>
          </a:p>
        </p:txBody>
      </p:sp>
      <p:sp>
        <p:nvSpPr>
          <p:cNvPr id="1529" name="Google Shape;1529;p194"/>
          <p:cNvSpPr txBox="1"/>
          <p:nvPr/>
        </p:nvSpPr>
        <p:spPr>
          <a:xfrm>
            <a:off x="6826496"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Hospital</a:t>
            </a:r>
            <a:endParaRPr sz="500"/>
          </a:p>
        </p:txBody>
      </p:sp>
      <p:sp>
        <p:nvSpPr>
          <p:cNvPr id="1530" name="Google Shape;1530;p194"/>
          <p:cNvSpPr txBox="1"/>
          <p:nvPr/>
        </p:nvSpPr>
        <p:spPr>
          <a:xfrm>
            <a:off x="7632321"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Taxi</a:t>
            </a:r>
            <a:endParaRPr sz="500"/>
          </a:p>
        </p:txBody>
      </p:sp>
      <p:sp>
        <p:nvSpPr>
          <p:cNvPr id="1531" name="Google Shape;1531;p194"/>
          <p:cNvSpPr txBox="1"/>
          <p:nvPr/>
        </p:nvSpPr>
        <p:spPr>
          <a:xfrm>
            <a:off x="759988" y="258301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Print</a:t>
            </a:r>
            <a:endParaRPr sz="500"/>
          </a:p>
        </p:txBody>
      </p:sp>
      <p:sp>
        <p:nvSpPr>
          <p:cNvPr id="1532" name="Google Shape;1532;p194"/>
          <p:cNvSpPr txBox="1"/>
          <p:nvPr/>
        </p:nvSpPr>
        <p:spPr>
          <a:xfrm>
            <a:off x="1643797" y="258301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Radio </a:t>
            </a:r>
            <a:endParaRPr sz="500"/>
          </a:p>
        </p:txBody>
      </p:sp>
      <p:sp>
        <p:nvSpPr>
          <p:cNvPr id="1533" name="Google Shape;1533;p194"/>
          <p:cNvSpPr txBox="1"/>
          <p:nvPr/>
        </p:nvSpPr>
        <p:spPr>
          <a:xfrm>
            <a:off x="2535033" y="258301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Stream</a:t>
            </a:r>
            <a:endParaRPr sz="500"/>
          </a:p>
        </p:txBody>
      </p:sp>
      <p:sp>
        <p:nvSpPr>
          <p:cNvPr id="1534" name="Google Shape;1534;p194"/>
          <p:cNvSpPr/>
          <p:nvPr/>
        </p:nvSpPr>
        <p:spPr>
          <a:xfrm>
            <a:off x="983727" y="1583234"/>
            <a:ext cx="302789" cy="273618"/>
          </a:xfrm>
          <a:custGeom>
            <a:rect b="b" l="l" r="r" t="t"/>
            <a:pathLst>
              <a:path extrusionOk="0" h="21600" w="21482">
                <a:moveTo>
                  <a:pt x="19401" y="0"/>
                </a:moveTo>
                <a:cubicBezTo>
                  <a:pt x="20630" y="0"/>
                  <a:pt x="21600" y="1081"/>
                  <a:pt x="21471" y="2451"/>
                </a:cubicBezTo>
                <a:lnTo>
                  <a:pt x="21471" y="6031"/>
                </a:lnTo>
                <a:cubicBezTo>
                  <a:pt x="21471" y="7328"/>
                  <a:pt x="20565" y="8409"/>
                  <a:pt x="19337" y="8409"/>
                </a:cubicBezTo>
                <a:lnTo>
                  <a:pt x="17224" y="8409"/>
                </a:lnTo>
                <a:lnTo>
                  <a:pt x="17224" y="12013"/>
                </a:lnTo>
                <a:cubicBezTo>
                  <a:pt x="17224" y="14656"/>
                  <a:pt x="15262" y="16819"/>
                  <a:pt x="12891" y="16819"/>
                </a:cubicBezTo>
                <a:lnTo>
                  <a:pt x="6446" y="16819"/>
                </a:lnTo>
                <a:cubicBezTo>
                  <a:pt x="4074" y="16819"/>
                  <a:pt x="2134" y="14656"/>
                  <a:pt x="2134" y="12013"/>
                </a:cubicBezTo>
                <a:lnTo>
                  <a:pt x="2134" y="0"/>
                </a:lnTo>
                <a:lnTo>
                  <a:pt x="19401" y="0"/>
                </a:lnTo>
                <a:close/>
                <a:moveTo>
                  <a:pt x="19401" y="5983"/>
                </a:moveTo>
                <a:lnTo>
                  <a:pt x="19401" y="2379"/>
                </a:lnTo>
                <a:lnTo>
                  <a:pt x="17289" y="2379"/>
                </a:lnTo>
                <a:lnTo>
                  <a:pt x="17289" y="5983"/>
                </a:lnTo>
                <a:lnTo>
                  <a:pt x="19401" y="5983"/>
                </a:lnTo>
                <a:close/>
                <a:moveTo>
                  <a:pt x="0" y="21600"/>
                </a:moveTo>
                <a:lnTo>
                  <a:pt x="0" y="19245"/>
                </a:lnTo>
                <a:lnTo>
                  <a:pt x="19401" y="19245"/>
                </a:lnTo>
                <a:lnTo>
                  <a:pt x="19401" y="21600"/>
                </a:lnTo>
                <a:lnTo>
                  <a:pt x="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35" name="Google Shape;1535;p194"/>
          <p:cNvSpPr/>
          <p:nvPr/>
        </p:nvSpPr>
        <p:spPr>
          <a:xfrm>
            <a:off x="1840380" y="1598009"/>
            <a:ext cx="323352" cy="258876"/>
          </a:xfrm>
          <a:custGeom>
            <a:rect b="b" l="l" r="r" t="t"/>
            <a:pathLst>
              <a:path extrusionOk="0" h="21600" w="21600">
                <a:moveTo>
                  <a:pt x="19403" y="10800"/>
                </a:moveTo>
                <a:cubicBezTo>
                  <a:pt x="19403" y="12321"/>
                  <a:pt x="20380" y="13538"/>
                  <a:pt x="21600" y="13538"/>
                </a:cubicBezTo>
                <a:lnTo>
                  <a:pt x="21600" y="18862"/>
                </a:lnTo>
                <a:cubicBezTo>
                  <a:pt x="21600" y="20383"/>
                  <a:pt x="20624" y="21600"/>
                  <a:pt x="19403" y="21600"/>
                </a:cubicBezTo>
                <a:lnTo>
                  <a:pt x="2197" y="21600"/>
                </a:lnTo>
                <a:cubicBezTo>
                  <a:pt x="976" y="21600"/>
                  <a:pt x="0" y="20383"/>
                  <a:pt x="0" y="18862"/>
                </a:cubicBezTo>
                <a:lnTo>
                  <a:pt x="0" y="13538"/>
                </a:lnTo>
                <a:cubicBezTo>
                  <a:pt x="1220" y="13538"/>
                  <a:pt x="2197" y="12296"/>
                  <a:pt x="2197" y="10800"/>
                </a:cubicBezTo>
                <a:cubicBezTo>
                  <a:pt x="2197" y="9279"/>
                  <a:pt x="1281" y="8087"/>
                  <a:pt x="61" y="8087"/>
                </a:cubicBezTo>
                <a:lnTo>
                  <a:pt x="61" y="2738"/>
                </a:lnTo>
                <a:cubicBezTo>
                  <a:pt x="61" y="1217"/>
                  <a:pt x="976" y="0"/>
                  <a:pt x="2197" y="0"/>
                </a:cubicBezTo>
                <a:lnTo>
                  <a:pt x="19403" y="0"/>
                </a:lnTo>
                <a:cubicBezTo>
                  <a:pt x="20624" y="0"/>
                  <a:pt x="21600" y="1217"/>
                  <a:pt x="21600" y="2738"/>
                </a:cubicBezTo>
                <a:lnTo>
                  <a:pt x="21600" y="8087"/>
                </a:lnTo>
                <a:cubicBezTo>
                  <a:pt x="20380" y="8087"/>
                  <a:pt x="19403" y="9304"/>
                  <a:pt x="19403" y="10800"/>
                </a:cubicBezTo>
                <a:close/>
                <a:moveTo>
                  <a:pt x="14644" y="17239"/>
                </a:moveTo>
                <a:cubicBezTo>
                  <a:pt x="14644" y="17239"/>
                  <a:pt x="13444" y="11738"/>
                  <a:pt x="13505" y="11738"/>
                </a:cubicBezTo>
                <a:lnTo>
                  <a:pt x="17064" y="8163"/>
                </a:lnTo>
                <a:lnTo>
                  <a:pt x="12468" y="7808"/>
                </a:lnTo>
                <a:lnTo>
                  <a:pt x="10800" y="2510"/>
                </a:lnTo>
                <a:lnTo>
                  <a:pt x="9132" y="7808"/>
                </a:lnTo>
                <a:lnTo>
                  <a:pt x="4536" y="8163"/>
                </a:lnTo>
                <a:lnTo>
                  <a:pt x="8095" y="11738"/>
                </a:lnTo>
                <a:lnTo>
                  <a:pt x="6956" y="17239"/>
                </a:lnTo>
                <a:lnTo>
                  <a:pt x="10800" y="14172"/>
                </a:lnTo>
                <a:lnTo>
                  <a:pt x="14644" y="1723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36" name="Google Shape;1536;p194"/>
          <p:cNvSpPr/>
          <p:nvPr/>
        </p:nvSpPr>
        <p:spPr>
          <a:xfrm>
            <a:off x="2673347" y="1476740"/>
            <a:ext cx="402772" cy="380128"/>
          </a:xfrm>
          <a:custGeom>
            <a:rect b="b" l="l" r="r" t="t"/>
            <a:pathLst>
              <a:path extrusionOk="0" h="21254" w="21553">
                <a:moveTo>
                  <a:pt x="19842" y="8712"/>
                </a:moveTo>
                <a:cubicBezTo>
                  <a:pt x="20900" y="9580"/>
                  <a:pt x="21600" y="10925"/>
                  <a:pt x="21551" y="12457"/>
                </a:cubicBezTo>
                <a:cubicBezTo>
                  <a:pt x="21551" y="13852"/>
                  <a:pt x="20998" y="15095"/>
                  <a:pt x="20070" y="15963"/>
                </a:cubicBezTo>
                <a:cubicBezTo>
                  <a:pt x="19712" y="18687"/>
                  <a:pt x="18751" y="21478"/>
                  <a:pt x="16082" y="21240"/>
                </a:cubicBezTo>
                <a:cubicBezTo>
                  <a:pt x="13136" y="20950"/>
                  <a:pt x="13689" y="18023"/>
                  <a:pt x="13608" y="15538"/>
                </a:cubicBezTo>
                <a:cubicBezTo>
                  <a:pt x="13136" y="15010"/>
                  <a:pt x="12827" y="14329"/>
                  <a:pt x="12631" y="13614"/>
                </a:cubicBezTo>
                <a:cubicBezTo>
                  <a:pt x="11492" y="13274"/>
                  <a:pt x="10287" y="13223"/>
                  <a:pt x="9099" y="13461"/>
                </a:cubicBezTo>
                <a:cubicBezTo>
                  <a:pt x="8920" y="14380"/>
                  <a:pt x="8497" y="15197"/>
                  <a:pt x="7911" y="15827"/>
                </a:cubicBezTo>
                <a:cubicBezTo>
                  <a:pt x="7862" y="18210"/>
                  <a:pt x="8220" y="20984"/>
                  <a:pt x="5420" y="21240"/>
                </a:cubicBezTo>
                <a:cubicBezTo>
                  <a:pt x="2800" y="21478"/>
                  <a:pt x="1791" y="18687"/>
                  <a:pt x="1481" y="15963"/>
                </a:cubicBezTo>
                <a:cubicBezTo>
                  <a:pt x="553" y="15095"/>
                  <a:pt x="0" y="13852"/>
                  <a:pt x="0" y="12457"/>
                </a:cubicBezTo>
                <a:cubicBezTo>
                  <a:pt x="0" y="11163"/>
                  <a:pt x="505" y="9955"/>
                  <a:pt x="1335" y="9104"/>
                </a:cubicBezTo>
                <a:lnTo>
                  <a:pt x="1335" y="7555"/>
                </a:lnTo>
                <a:cubicBezTo>
                  <a:pt x="1335" y="7078"/>
                  <a:pt x="1709" y="6704"/>
                  <a:pt x="2165" y="6704"/>
                </a:cubicBezTo>
                <a:lnTo>
                  <a:pt x="5420" y="6704"/>
                </a:lnTo>
                <a:cubicBezTo>
                  <a:pt x="5876" y="6704"/>
                  <a:pt x="6250" y="7078"/>
                  <a:pt x="6250" y="7555"/>
                </a:cubicBezTo>
                <a:lnTo>
                  <a:pt x="6250" y="7895"/>
                </a:lnTo>
                <a:cubicBezTo>
                  <a:pt x="6706" y="8082"/>
                  <a:pt x="7162" y="8321"/>
                  <a:pt x="7536" y="8661"/>
                </a:cubicBezTo>
                <a:cubicBezTo>
                  <a:pt x="7764" y="8610"/>
                  <a:pt x="7992" y="8576"/>
                  <a:pt x="8220" y="8525"/>
                </a:cubicBezTo>
                <a:cubicBezTo>
                  <a:pt x="8220" y="8048"/>
                  <a:pt x="8594" y="7657"/>
                  <a:pt x="9050" y="7657"/>
                </a:cubicBezTo>
                <a:lnTo>
                  <a:pt x="9652" y="7657"/>
                </a:lnTo>
                <a:cubicBezTo>
                  <a:pt x="9604" y="7469"/>
                  <a:pt x="9604" y="7265"/>
                  <a:pt x="9604" y="7027"/>
                </a:cubicBezTo>
                <a:cubicBezTo>
                  <a:pt x="9652" y="6550"/>
                  <a:pt x="9929" y="5835"/>
                  <a:pt x="10987" y="5359"/>
                </a:cubicBezTo>
                <a:cubicBezTo>
                  <a:pt x="11622" y="5069"/>
                  <a:pt x="11801" y="4491"/>
                  <a:pt x="11801" y="4099"/>
                </a:cubicBezTo>
                <a:cubicBezTo>
                  <a:pt x="11850" y="3333"/>
                  <a:pt x="11394" y="2329"/>
                  <a:pt x="10336" y="1648"/>
                </a:cubicBezTo>
                <a:cubicBezTo>
                  <a:pt x="9929" y="1410"/>
                  <a:pt x="9783" y="882"/>
                  <a:pt x="10011" y="457"/>
                </a:cubicBezTo>
                <a:cubicBezTo>
                  <a:pt x="10255" y="14"/>
                  <a:pt x="10759" y="-122"/>
                  <a:pt x="11166" y="116"/>
                </a:cubicBezTo>
                <a:cubicBezTo>
                  <a:pt x="12631" y="1035"/>
                  <a:pt x="13559" y="2618"/>
                  <a:pt x="13461" y="4201"/>
                </a:cubicBezTo>
                <a:cubicBezTo>
                  <a:pt x="13364" y="5444"/>
                  <a:pt x="12729" y="6414"/>
                  <a:pt x="11622" y="6942"/>
                </a:cubicBezTo>
                <a:cubicBezTo>
                  <a:pt x="11394" y="7027"/>
                  <a:pt x="11296" y="7129"/>
                  <a:pt x="11264" y="7180"/>
                </a:cubicBezTo>
                <a:cubicBezTo>
                  <a:pt x="11296" y="7265"/>
                  <a:pt x="11492" y="7521"/>
                  <a:pt x="11671" y="7657"/>
                </a:cubicBezTo>
                <a:lnTo>
                  <a:pt x="12501" y="7657"/>
                </a:lnTo>
                <a:cubicBezTo>
                  <a:pt x="12957" y="7657"/>
                  <a:pt x="13331" y="8048"/>
                  <a:pt x="13331" y="8525"/>
                </a:cubicBezTo>
                <a:lnTo>
                  <a:pt x="13331" y="8610"/>
                </a:lnTo>
                <a:cubicBezTo>
                  <a:pt x="13608" y="8712"/>
                  <a:pt x="13868" y="8763"/>
                  <a:pt x="14145" y="8865"/>
                </a:cubicBezTo>
                <a:cubicBezTo>
                  <a:pt x="14389" y="8610"/>
                  <a:pt x="14650" y="8423"/>
                  <a:pt x="14926" y="8287"/>
                </a:cubicBezTo>
                <a:lnTo>
                  <a:pt x="14926" y="7555"/>
                </a:lnTo>
                <a:cubicBezTo>
                  <a:pt x="14926" y="7078"/>
                  <a:pt x="15301" y="6704"/>
                  <a:pt x="15756" y="6704"/>
                </a:cubicBezTo>
                <a:lnTo>
                  <a:pt x="19028" y="6704"/>
                </a:lnTo>
                <a:cubicBezTo>
                  <a:pt x="19484" y="6704"/>
                  <a:pt x="19842" y="7078"/>
                  <a:pt x="19842" y="7555"/>
                </a:cubicBezTo>
                <a:lnTo>
                  <a:pt x="19842" y="8712"/>
                </a:lnTo>
                <a:close/>
                <a:moveTo>
                  <a:pt x="16261" y="15197"/>
                </a:moveTo>
                <a:cubicBezTo>
                  <a:pt x="16261" y="15674"/>
                  <a:pt x="16635" y="16065"/>
                  <a:pt x="17091" y="16065"/>
                </a:cubicBezTo>
                <a:cubicBezTo>
                  <a:pt x="17547" y="16065"/>
                  <a:pt x="17921" y="15674"/>
                  <a:pt x="17921" y="15197"/>
                </a:cubicBezTo>
                <a:cubicBezTo>
                  <a:pt x="17921" y="14721"/>
                  <a:pt x="17547" y="14329"/>
                  <a:pt x="17091" y="14329"/>
                </a:cubicBezTo>
                <a:cubicBezTo>
                  <a:pt x="16635" y="14329"/>
                  <a:pt x="16261" y="14721"/>
                  <a:pt x="16261" y="15197"/>
                </a:cubicBezTo>
                <a:close/>
                <a:moveTo>
                  <a:pt x="5648" y="15299"/>
                </a:moveTo>
                <a:cubicBezTo>
                  <a:pt x="5648" y="15248"/>
                  <a:pt x="5648" y="15248"/>
                  <a:pt x="5648" y="15197"/>
                </a:cubicBezTo>
                <a:cubicBezTo>
                  <a:pt x="5616" y="14669"/>
                  <a:pt x="5144" y="14244"/>
                  <a:pt x="4639" y="14244"/>
                </a:cubicBezTo>
                <a:cubicBezTo>
                  <a:pt x="4590" y="14244"/>
                  <a:pt x="4590" y="14244"/>
                  <a:pt x="4558" y="14244"/>
                </a:cubicBezTo>
                <a:cubicBezTo>
                  <a:pt x="4053" y="14278"/>
                  <a:pt x="3630" y="14721"/>
                  <a:pt x="3630" y="15299"/>
                </a:cubicBezTo>
                <a:cubicBezTo>
                  <a:pt x="3630" y="15878"/>
                  <a:pt x="4086" y="16355"/>
                  <a:pt x="4639" y="16355"/>
                </a:cubicBezTo>
                <a:cubicBezTo>
                  <a:pt x="5192" y="16355"/>
                  <a:pt x="5648" y="15878"/>
                  <a:pt x="5648" y="15299"/>
                </a:cubicBezTo>
                <a:close/>
                <a:moveTo>
                  <a:pt x="2946" y="12457"/>
                </a:moveTo>
                <a:cubicBezTo>
                  <a:pt x="2946" y="12406"/>
                  <a:pt x="2897" y="12372"/>
                  <a:pt x="2946" y="12372"/>
                </a:cubicBezTo>
                <a:cubicBezTo>
                  <a:pt x="2897" y="12031"/>
                  <a:pt x="2669" y="11691"/>
                  <a:pt x="2393" y="11555"/>
                </a:cubicBezTo>
                <a:cubicBezTo>
                  <a:pt x="2246" y="11452"/>
                  <a:pt x="2116" y="11401"/>
                  <a:pt x="1937" y="11401"/>
                </a:cubicBezTo>
                <a:cubicBezTo>
                  <a:pt x="1742" y="11401"/>
                  <a:pt x="1563" y="11452"/>
                  <a:pt x="1432" y="11555"/>
                </a:cubicBezTo>
                <a:cubicBezTo>
                  <a:pt x="1107" y="11742"/>
                  <a:pt x="928" y="12082"/>
                  <a:pt x="928" y="12457"/>
                </a:cubicBezTo>
                <a:cubicBezTo>
                  <a:pt x="928" y="12797"/>
                  <a:pt x="1107" y="13138"/>
                  <a:pt x="1384" y="13325"/>
                </a:cubicBezTo>
                <a:cubicBezTo>
                  <a:pt x="1514" y="13461"/>
                  <a:pt x="1709" y="13512"/>
                  <a:pt x="1937" y="13512"/>
                </a:cubicBezTo>
                <a:cubicBezTo>
                  <a:pt x="2490" y="13512"/>
                  <a:pt x="2946" y="13035"/>
                  <a:pt x="2946" y="12457"/>
                </a:cubicBezTo>
                <a:close/>
                <a:moveTo>
                  <a:pt x="8415" y="12457"/>
                </a:moveTo>
                <a:cubicBezTo>
                  <a:pt x="8415" y="11827"/>
                  <a:pt x="7943" y="11350"/>
                  <a:pt x="7406" y="11401"/>
                </a:cubicBezTo>
                <a:cubicBezTo>
                  <a:pt x="6853" y="11401"/>
                  <a:pt x="6381" y="11878"/>
                  <a:pt x="6381" y="12457"/>
                </a:cubicBezTo>
                <a:cubicBezTo>
                  <a:pt x="6381" y="13035"/>
                  <a:pt x="6853" y="13512"/>
                  <a:pt x="7406" y="13512"/>
                </a:cubicBezTo>
                <a:cubicBezTo>
                  <a:pt x="7943" y="13512"/>
                  <a:pt x="8415" y="13035"/>
                  <a:pt x="8415" y="12457"/>
                </a:cubicBezTo>
                <a:close/>
                <a:moveTo>
                  <a:pt x="3630" y="9580"/>
                </a:moveTo>
                <a:cubicBezTo>
                  <a:pt x="3630" y="9767"/>
                  <a:pt x="3679" y="9955"/>
                  <a:pt x="3776" y="10159"/>
                </a:cubicBezTo>
                <a:cubicBezTo>
                  <a:pt x="3809" y="10244"/>
                  <a:pt x="3858" y="10295"/>
                  <a:pt x="3907" y="10346"/>
                </a:cubicBezTo>
                <a:cubicBezTo>
                  <a:pt x="4086" y="10533"/>
                  <a:pt x="4362" y="10687"/>
                  <a:pt x="4639" y="10687"/>
                </a:cubicBezTo>
                <a:cubicBezTo>
                  <a:pt x="5013" y="10687"/>
                  <a:pt x="5339" y="10448"/>
                  <a:pt x="5518" y="10159"/>
                </a:cubicBezTo>
                <a:cubicBezTo>
                  <a:pt x="5616" y="10006"/>
                  <a:pt x="5648" y="9818"/>
                  <a:pt x="5648" y="9631"/>
                </a:cubicBezTo>
                <a:cubicBezTo>
                  <a:pt x="5648" y="9529"/>
                  <a:pt x="5648" y="9427"/>
                  <a:pt x="5648" y="9393"/>
                </a:cubicBezTo>
                <a:cubicBezTo>
                  <a:pt x="5567" y="8899"/>
                  <a:pt x="5144" y="8525"/>
                  <a:pt x="4639" y="8525"/>
                </a:cubicBezTo>
                <a:cubicBezTo>
                  <a:pt x="4086" y="8525"/>
                  <a:pt x="3630" y="9001"/>
                  <a:pt x="3630" y="9580"/>
                </a:cubicBezTo>
                <a:close/>
                <a:moveTo>
                  <a:pt x="16261" y="9478"/>
                </a:moveTo>
                <a:cubicBezTo>
                  <a:pt x="16261" y="9580"/>
                  <a:pt x="16261" y="9631"/>
                  <a:pt x="16310" y="9716"/>
                </a:cubicBezTo>
                <a:cubicBezTo>
                  <a:pt x="16359" y="9869"/>
                  <a:pt x="16456" y="10006"/>
                  <a:pt x="16587" y="10108"/>
                </a:cubicBezTo>
                <a:cubicBezTo>
                  <a:pt x="16717" y="10210"/>
                  <a:pt x="16912" y="10295"/>
                  <a:pt x="17091" y="10295"/>
                </a:cubicBezTo>
                <a:cubicBezTo>
                  <a:pt x="17140" y="10295"/>
                  <a:pt x="17221" y="10295"/>
                  <a:pt x="17270" y="10295"/>
                </a:cubicBezTo>
                <a:cubicBezTo>
                  <a:pt x="17417" y="10295"/>
                  <a:pt x="17498" y="10244"/>
                  <a:pt x="17596" y="10159"/>
                </a:cubicBezTo>
                <a:cubicBezTo>
                  <a:pt x="17775" y="10006"/>
                  <a:pt x="17921" y="9767"/>
                  <a:pt x="17921" y="9478"/>
                </a:cubicBezTo>
                <a:cubicBezTo>
                  <a:pt x="17921" y="9001"/>
                  <a:pt x="17547" y="8610"/>
                  <a:pt x="17091" y="8610"/>
                </a:cubicBezTo>
                <a:cubicBezTo>
                  <a:pt x="16635" y="8610"/>
                  <a:pt x="16261" y="9001"/>
                  <a:pt x="16261" y="9478"/>
                </a:cubicBezTo>
                <a:close/>
                <a:moveTo>
                  <a:pt x="14340" y="11504"/>
                </a:moveTo>
                <a:cubicBezTo>
                  <a:pt x="13868" y="11504"/>
                  <a:pt x="13510" y="11878"/>
                  <a:pt x="13510" y="12372"/>
                </a:cubicBezTo>
                <a:cubicBezTo>
                  <a:pt x="13510" y="12848"/>
                  <a:pt x="13868" y="13223"/>
                  <a:pt x="14340" y="13223"/>
                </a:cubicBezTo>
                <a:cubicBezTo>
                  <a:pt x="14796" y="13223"/>
                  <a:pt x="15154" y="12848"/>
                  <a:pt x="15154" y="12372"/>
                </a:cubicBezTo>
                <a:cubicBezTo>
                  <a:pt x="15154" y="11878"/>
                  <a:pt x="14796" y="11504"/>
                  <a:pt x="14340" y="11504"/>
                </a:cubicBezTo>
                <a:close/>
                <a:moveTo>
                  <a:pt x="20623" y="12321"/>
                </a:moveTo>
                <a:cubicBezTo>
                  <a:pt x="20623" y="12031"/>
                  <a:pt x="20444" y="11742"/>
                  <a:pt x="20216" y="11555"/>
                </a:cubicBezTo>
                <a:cubicBezTo>
                  <a:pt x="20070" y="11504"/>
                  <a:pt x="19940" y="11452"/>
                  <a:pt x="19809" y="11452"/>
                </a:cubicBezTo>
                <a:cubicBezTo>
                  <a:pt x="19337" y="11452"/>
                  <a:pt x="18979" y="11827"/>
                  <a:pt x="18979" y="12321"/>
                </a:cubicBezTo>
                <a:cubicBezTo>
                  <a:pt x="18979" y="12797"/>
                  <a:pt x="19337" y="13172"/>
                  <a:pt x="19809" y="13172"/>
                </a:cubicBezTo>
                <a:cubicBezTo>
                  <a:pt x="19989" y="13172"/>
                  <a:pt x="20119" y="13138"/>
                  <a:pt x="20265" y="13035"/>
                </a:cubicBezTo>
                <a:cubicBezTo>
                  <a:pt x="20493" y="12899"/>
                  <a:pt x="20623" y="12610"/>
                  <a:pt x="20623" y="1232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37" name="Google Shape;1537;p194"/>
          <p:cNvSpPr/>
          <p:nvPr/>
        </p:nvSpPr>
        <p:spPr>
          <a:xfrm>
            <a:off x="3603028" y="1537565"/>
            <a:ext cx="273618" cy="319302"/>
          </a:xfrm>
          <a:custGeom>
            <a:rect b="b" l="l" r="r" t="t"/>
            <a:pathLst>
              <a:path extrusionOk="0" h="21600" w="21600">
                <a:moveTo>
                  <a:pt x="10824" y="21600"/>
                </a:moveTo>
                <a:cubicBezTo>
                  <a:pt x="10824" y="16484"/>
                  <a:pt x="15648" y="12358"/>
                  <a:pt x="21600" y="12358"/>
                </a:cubicBezTo>
                <a:cubicBezTo>
                  <a:pt x="21600" y="17474"/>
                  <a:pt x="16800" y="21600"/>
                  <a:pt x="10824" y="21600"/>
                </a:cubicBezTo>
                <a:close/>
                <a:moveTo>
                  <a:pt x="3120" y="9490"/>
                </a:moveTo>
                <a:cubicBezTo>
                  <a:pt x="3120" y="8500"/>
                  <a:pt x="3864" y="7571"/>
                  <a:pt x="4800" y="7159"/>
                </a:cubicBezTo>
                <a:cubicBezTo>
                  <a:pt x="3792" y="6767"/>
                  <a:pt x="3120" y="5880"/>
                  <a:pt x="3120" y="4848"/>
                </a:cubicBezTo>
                <a:cubicBezTo>
                  <a:pt x="3120" y="3445"/>
                  <a:pt x="4464" y="2269"/>
                  <a:pt x="6096" y="2269"/>
                </a:cubicBezTo>
                <a:cubicBezTo>
                  <a:pt x="6696" y="2269"/>
                  <a:pt x="7320" y="2455"/>
                  <a:pt x="7776" y="2744"/>
                </a:cubicBezTo>
                <a:lnTo>
                  <a:pt x="7776" y="2558"/>
                </a:lnTo>
                <a:cubicBezTo>
                  <a:pt x="7776" y="1176"/>
                  <a:pt x="9144" y="0"/>
                  <a:pt x="10776" y="0"/>
                </a:cubicBezTo>
                <a:cubicBezTo>
                  <a:pt x="12384" y="0"/>
                  <a:pt x="13752" y="1176"/>
                  <a:pt x="13752" y="2558"/>
                </a:cubicBezTo>
                <a:lnTo>
                  <a:pt x="13752" y="2744"/>
                </a:lnTo>
                <a:cubicBezTo>
                  <a:pt x="14208" y="2455"/>
                  <a:pt x="14832" y="2269"/>
                  <a:pt x="15432" y="2269"/>
                </a:cubicBezTo>
                <a:cubicBezTo>
                  <a:pt x="17064" y="2269"/>
                  <a:pt x="18408" y="3445"/>
                  <a:pt x="18408" y="4848"/>
                </a:cubicBezTo>
                <a:cubicBezTo>
                  <a:pt x="18408" y="5880"/>
                  <a:pt x="17736" y="6767"/>
                  <a:pt x="16728" y="7159"/>
                </a:cubicBezTo>
                <a:cubicBezTo>
                  <a:pt x="17736" y="7571"/>
                  <a:pt x="18408" y="8458"/>
                  <a:pt x="18408" y="9490"/>
                </a:cubicBezTo>
                <a:cubicBezTo>
                  <a:pt x="18408" y="10893"/>
                  <a:pt x="17064" y="12048"/>
                  <a:pt x="15432" y="12048"/>
                </a:cubicBezTo>
                <a:cubicBezTo>
                  <a:pt x="14832" y="12048"/>
                  <a:pt x="14208" y="11883"/>
                  <a:pt x="13752" y="11594"/>
                </a:cubicBezTo>
                <a:lnTo>
                  <a:pt x="13752" y="11759"/>
                </a:lnTo>
                <a:cubicBezTo>
                  <a:pt x="13752" y="13162"/>
                  <a:pt x="12384" y="14338"/>
                  <a:pt x="10776" y="14338"/>
                </a:cubicBezTo>
                <a:cubicBezTo>
                  <a:pt x="9144" y="14338"/>
                  <a:pt x="7776" y="13162"/>
                  <a:pt x="7776" y="11759"/>
                </a:cubicBezTo>
                <a:lnTo>
                  <a:pt x="7776" y="11594"/>
                </a:lnTo>
                <a:cubicBezTo>
                  <a:pt x="7320" y="11883"/>
                  <a:pt x="6696" y="12048"/>
                  <a:pt x="6096" y="12048"/>
                </a:cubicBezTo>
                <a:cubicBezTo>
                  <a:pt x="4464" y="12048"/>
                  <a:pt x="3120" y="10893"/>
                  <a:pt x="3120" y="9490"/>
                </a:cubicBezTo>
                <a:close/>
                <a:moveTo>
                  <a:pt x="10824" y="4601"/>
                </a:moveTo>
                <a:cubicBezTo>
                  <a:pt x="9144" y="4601"/>
                  <a:pt x="7776" y="5777"/>
                  <a:pt x="7848" y="7159"/>
                </a:cubicBezTo>
                <a:cubicBezTo>
                  <a:pt x="7848" y="8562"/>
                  <a:pt x="9192" y="9738"/>
                  <a:pt x="10824" y="9738"/>
                </a:cubicBezTo>
                <a:cubicBezTo>
                  <a:pt x="12432" y="9738"/>
                  <a:pt x="13824" y="8562"/>
                  <a:pt x="13824" y="7159"/>
                </a:cubicBezTo>
                <a:cubicBezTo>
                  <a:pt x="13824" y="5777"/>
                  <a:pt x="12456" y="4601"/>
                  <a:pt x="10824" y="4601"/>
                </a:cubicBezTo>
                <a:close/>
                <a:moveTo>
                  <a:pt x="0" y="12358"/>
                </a:moveTo>
                <a:cubicBezTo>
                  <a:pt x="5952" y="12358"/>
                  <a:pt x="10824" y="16484"/>
                  <a:pt x="10776" y="21600"/>
                </a:cubicBezTo>
                <a:cubicBezTo>
                  <a:pt x="4800" y="21600"/>
                  <a:pt x="0" y="17474"/>
                  <a:pt x="0" y="1235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38" name="Google Shape;1538;p194"/>
          <p:cNvSpPr/>
          <p:nvPr/>
        </p:nvSpPr>
        <p:spPr>
          <a:xfrm>
            <a:off x="4478506" y="1565201"/>
            <a:ext cx="309128" cy="291676"/>
          </a:xfrm>
          <a:custGeom>
            <a:rect b="b" l="l" r="r" t="t"/>
            <a:pathLst>
              <a:path extrusionOk="0" h="20965" w="20564">
                <a:moveTo>
                  <a:pt x="5776" y="11827"/>
                </a:moveTo>
                <a:lnTo>
                  <a:pt x="1249" y="6951"/>
                </a:lnTo>
                <a:cubicBezTo>
                  <a:pt x="-416" y="5180"/>
                  <a:pt x="-416" y="2207"/>
                  <a:pt x="1249" y="414"/>
                </a:cubicBezTo>
                <a:lnTo>
                  <a:pt x="8821" y="8569"/>
                </a:lnTo>
                <a:lnTo>
                  <a:pt x="5776" y="11827"/>
                </a:lnTo>
                <a:close/>
                <a:moveTo>
                  <a:pt x="13064" y="9728"/>
                </a:moveTo>
                <a:cubicBezTo>
                  <a:pt x="13064" y="9728"/>
                  <a:pt x="11501" y="11455"/>
                  <a:pt x="11399" y="11411"/>
                </a:cubicBezTo>
                <a:lnTo>
                  <a:pt x="18789" y="19369"/>
                </a:lnTo>
                <a:lnTo>
                  <a:pt x="17286" y="20965"/>
                </a:lnTo>
                <a:lnTo>
                  <a:pt x="9897" y="13007"/>
                </a:lnTo>
                <a:lnTo>
                  <a:pt x="2507" y="20965"/>
                </a:lnTo>
                <a:lnTo>
                  <a:pt x="1025" y="19369"/>
                </a:lnTo>
                <a:lnTo>
                  <a:pt x="11501" y="8066"/>
                </a:lnTo>
                <a:cubicBezTo>
                  <a:pt x="10770" y="6274"/>
                  <a:pt x="11277" y="3825"/>
                  <a:pt x="13003" y="1967"/>
                </a:cubicBezTo>
                <a:cubicBezTo>
                  <a:pt x="15053" y="-263"/>
                  <a:pt x="18037" y="-635"/>
                  <a:pt x="19580" y="1048"/>
                </a:cubicBezTo>
                <a:cubicBezTo>
                  <a:pt x="21184" y="2776"/>
                  <a:pt x="20778" y="5924"/>
                  <a:pt x="18728" y="8132"/>
                </a:cubicBezTo>
                <a:cubicBezTo>
                  <a:pt x="17002" y="9990"/>
                  <a:pt x="14708" y="10537"/>
                  <a:pt x="13064" y="972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39" name="Google Shape;1539;p194"/>
          <p:cNvSpPr/>
          <p:nvPr/>
        </p:nvSpPr>
        <p:spPr>
          <a:xfrm>
            <a:off x="5402227" y="1583234"/>
            <a:ext cx="251362" cy="273618"/>
          </a:xfrm>
          <a:custGeom>
            <a:rect b="b" l="l" r="r" t="t"/>
            <a:pathLst>
              <a:path extrusionOk="0" h="21600" w="21553">
                <a:moveTo>
                  <a:pt x="20659" y="5088"/>
                </a:moveTo>
                <a:cubicBezTo>
                  <a:pt x="21234" y="5616"/>
                  <a:pt x="21600" y="6360"/>
                  <a:pt x="21548" y="7248"/>
                </a:cubicBezTo>
                <a:lnTo>
                  <a:pt x="21548" y="18624"/>
                </a:lnTo>
                <a:cubicBezTo>
                  <a:pt x="21548" y="20256"/>
                  <a:pt x="20031" y="21600"/>
                  <a:pt x="18279" y="21600"/>
                </a:cubicBezTo>
                <a:cubicBezTo>
                  <a:pt x="16501" y="21600"/>
                  <a:pt x="15036" y="20256"/>
                  <a:pt x="15036" y="18624"/>
                </a:cubicBezTo>
                <a:lnTo>
                  <a:pt x="15036" y="12600"/>
                </a:lnTo>
                <a:lnTo>
                  <a:pt x="13049" y="12600"/>
                </a:lnTo>
                <a:lnTo>
                  <a:pt x="13049" y="21600"/>
                </a:lnTo>
                <a:lnTo>
                  <a:pt x="0" y="21600"/>
                </a:lnTo>
                <a:lnTo>
                  <a:pt x="0" y="2376"/>
                </a:lnTo>
                <a:cubicBezTo>
                  <a:pt x="0" y="1080"/>
                  <a:pt x="1177" y="0"/>
                  <a:pt x="2563" y="0"/>
                </a:cubicBezTo>
                <a:lnTo>
                  <a:pt x="10382" y="0"/>
                </a:lnTo>
                <a:cubicBezTo>
                  <a:pt x="11794" y="0"/>
                  <a:pt x="12970" y="1080"/>
                  <a:pt x="12970" y="2376"/>
                </a:cubicBezTo>
                <a:lnTo>
                  <a:pt x="12970" y="10848"/>
                </a:lnTo>
                <a:lnTo>
                  <a:pt x="14304" y="10848"/>
                </a:lnTo>
                <a:cubicBezTo>
                  <a:pt x="15716" y="10848"/>
                  <a:pt x="16893" y="11928"/>
                  <a:pt x="16893" y="13200"/>
                </a:cubicBezTo>
                <a:lnTo>
                  <a:pt x="16893" y="18624"/>
                </a:lnTo>
                <a:cubicBezTo>
                  <a:pt x="16893" y="19296"/>
                  <a:pt x="17468" y="19848"/>
                  <a:pt x="18227" y="19848"/>
                </a:cubicBezTo>
                <a:cubicBezTo>
                  <a:pt x="18959" y="19848"/>
                  <a:pt x="19534" y="19296"/>
                  <a:pt x="19534" y="18624"/>
                </a:cubicBezTo>
                <a:lnTo>
                  <a:pt x="19534" y="9888"/>
                </a:lnTo>
                <a:cubicBezTo>
                  <a:pt x="19090" y="10104"/>
                  <a:pt x="18671" y="10152"/>
                  <a:pt x="18227" y="10152"/>
                </a:cubicBezTo>
                <a:cubicBezTo>
                  <a:pt x="16448" y="10152"/>
                  <a:pt x="14958" y="8808"/>
                  <a:pt x="14958" y="7176"/>
                </a:cubicBezTo>
                <a:cubicBezTo>
                  <a:pt x="14958" y="5904"/>
                  <a:pt x="15847" y="4824"/>
                  <a:pt x="17102" y="4416"/>
                </a:cubicBezTo>
                <a:lnTo>
                  <a:pt x="14383" y="1896"/>
                </a:lnTo>
                <a:lnTo>
                  <a:pt x="15769" y="624"/>
                </a:lnTo>
                <a:lnTo>
                  <a:pt x="20659" y="5088"/>
                </a:lnTo>
                <a:close/>
                <a:moveTo>
                  <a:pt x="10460" y="8400"/>
                </a:moveTo>
                <a:lnTo>
                  <a:pt x="10460" y="2376"/>
                </a:lnTo>
                <a:lnTo>
                  <a:pt x="2641" y="2376"/>
                </a:lnTo>
                <a:lnTo>
                  <a:pt x="2641" y="8400"/>
                </a:lnTo>
                <a:lnTo>
                  <a:pt x="10460" y="8400"/>
                </a:lnTo>
                <a:close/>
                <a:moveTo>
                  <a:pt x="18279" y="8400"/>
                </a:moveTo>
                <a:cubicBezTo>
                  <a:pt x="19037" y="8400"/>
                  <a:pt x="19613" y="7872"/>
                  <a:pt x="19613" y="7176"/>
                </a:cubicBezTo>
                <a:cubicBezTo>
                  <a:pt x="19613" y="6504"/>
                  <a:pt x="19011" y="5976"/>
                  <a:pt x="18279" y="5976"/>
                </a:cubicBezTo>
                <a:cubicBezTo>
                  <a:pt x="17521" y="5976"/>
                  <a:pt x="16971" y="6504"/>
                  <a:pt x="16971" y="7176"/>
                </a:cubicBezTo>
                <a:cubicBezTo>
                  <a:pt x="16971" y="7872"/>
                  <a:pt x="17547" y="8400"/>
                  <a:pt x="18279" y="84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40" name="Google Shape;1540;p194"/>
          <p:cNvSpPr/>
          <p:nvPr/>
        </p:nvSpPr>
        <p:spPr>
          <a:xfrm>
            <a:off x="6222411" y="1600888"/>
            <a:ext cx="354024" cy="255960"/>
          </a:xfrm>
          <a:custGeom>
            <a:rect b="b" l="l" r="r" t="t"/>
            <a:pathLst>
              <a:path extrusionOk="0" h="21600" w="21600">
                <a:moveTo>
                  <a:pt x="18671" y="5406"/>
                </a:moveTo>
                <a:lnTo>
                  <a:pt x="21600" y="10762"/>
                </a:lnTo>
                <a:lnTo>
                  <a:pt x="21600" y="17552"/>
                </a:lnTo>
                <a:lnTo>
                  <a:pt x="19616" y="17552"/>
                </a:lnTo>
                <a:cubicBezTo>
                  <a:pt x="19616" y="19806"/>
                  <a:pt x="18300" y="21600"/>
                  <a:pt x="16687" y="21600"/>
                </a:cubicBezTo>
                <a:cubicBezTo>
                  <a:pt x="15055" y="21600"/>
                  <a:pt x="13757" y="19806"/>
                  <a:pt x="13757" y="17552"/>
                </a:cubicBezTo>
                <a:lnTo>
                  <a:pt x="7843" y="17552"/>
                </a:lnTo>
                <a:cubicBezTo>
                  <a:pt x="7843" y="19806"/>
                  <a:pt x="6526" y="21600"/>
                  <a:pt x="4913" y="21600"/>
                </a:cubicBezTo>
                <a:cubicBezTo>
                  <a:pt x="3282" y="21600"/>
                  <a:pt x="1984" y="19806"/>
                  <a:pt x="1984" y="17552"/>
                </a:cubicBezTo>
                <a:lnTo>
                  <a:pt x="0" y="17552"/>
                </a:lnTo>
                <a:lnTo>
                  <a:pt x="0" y="2742"/>
                </a:lnTo>
                <a:cubicBezTo>
                  <a:pt x="0" y="1230"/>
                  <a:pt x="890" y="0"/>
                  <a:pt x="1984" y="0"/>
                </a:cubicBezTo>
                <a:lnTo>
                  <a:pt x="15741" y="0"/>
                </a:lnTo>
                <a:lnTo>
                  <a:pt x="15741" y="5406"/>
                </a:lnTo>
                <a:lnTo>
                  <a:pt x="18671" y="5406"/>
                </a:lnTo>
                <a:close/>
                <a:moveTo>
                  <a:pt x="4913" y="19576"/>
                </a:moveTo>
                <a:cubicBezTo>
                  <a:pt x="5748" y="19576"/>
                  <a:pt x="6378" y="18705"/>
                  <a:pt x="6378" y="17552"/>
                </a:cubicBezTo>
                <a:cubicBezTo>
                  <a:pt x="6378" y="16475"/>
                  <a:pt x="5692" y="15527"/>
                  <a:pt x="4913" y="15527"/>
                </a:cubicBezTo>
                <a:cubicBezTo>
                  <a:pt x="4135" y="15527"/>
                  <a:pt x="3449" y="16399"/>
                  <a:pt x="3449" y="17552"/>
                </a:cubicBezTo>
                <a:cubicBezTo>
                  <a:pt x="3449" y="18653"/>
                  <a:pt x="4079" y="19576"/>
                  <a:pt x="4913" y="19576"/>
                </a:cubicBezTo>
                <a:close/>
                <a:moveTo>
                  <a:pt x="18151" y="7431"/>
                </a:moveTo>
                <a:lnTo>
                  <a:pt x="15704" y="7431"/>
                </a:lnTo>
                <a:lnTo>
                  <a:pt x="15704" y="10838"/>
                </a:lnTo>
                <a:lnTo>
                  <a:pt x="20098" y="10838"/>
                </a:lnTo>
                <a:lnTo>
                  <a:pt x="18151" y="7431"/>
                </a:lnTo>
                <a:close/>
                <a:moveTo>
                  <a:pt x="16687" y="19576"/>
                </a:moveTo>
                <a:cubicBezTo>
                  <a:pt x="17521" y="19576"/>
                  <a:pt x="18151" y="18705"/>
                  <a:pt x="18151" y="17552"/>
                </a:cubicBezTo>
                <a:cubicBezTo>
                  <a:pt x="18151" y="16475"/>
                  <a:pt x="17465" y="15527"/>
                  <a:pt x="16687" y="15527"/>
                </a:cubicBezTo>
                <a:cubicBezTo>
                  <a:pt x="15908" y="15527"/>
                  <a:pt x="15222" y="16399"/>
                  <a:pt x="15222" y="17552"/>
                </a:cubicBezTo>
                <a:cubicBezTo>
                  <a:pt x="15222" y="18653"/>
                  <a:pt x="15852" y="19576"/>
                  <a:pt x="16687" y="1957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41" name="Google Shape;1541;p194"/>
          <p:cNvSpPr/>
          <p:nvPr/>
        </p:nvSpPr>
        <p:spPr>
          <a:xfrm>
            <a:off x="7045300" y="1583234"/>
            <a:ext cx="273618" cy="273618"/>
          </a:xfrm>
          <a:custGeom>
            <a:rect b="b" l="l" r="r" t="t"/>
            <a:pathLst>
              <a:path extrusionOk="0" h="21600" w="2160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42" name="Google Shape;1542;p194"/>
          <p:cNvSpPr/>
          <p:nvPr/>
        </p:nvSpPr>
        <p:spPr>
          <a:xfrm>
            <a:off x="7849963" y="1565772"/>
            <a:ext cx="291114" cy="291114"/>
          </a:xfrm>
          <a:custGeom>
            <a:rect b="b" l="l" r="r" t="t"/>
            <a:pathLst>
              <a:path extrusionOk="0" h="21600" w="21600">
                <a:moveTo>
                  <a:pt x="19117" y="3645"/>
                </a:moveTo>
                <a:lnTo>
                  <a:pt x="21600" y="10800"/>
                </a:lnTo>
                <a:lnTo>
                  <a:pt x="21600" y="20377"/>
                </a:lnTo>
                <a:cubicBezTo>
                  <a:pt x="21600" y="21079"/>
                  <a:pt x="21036" y="21600"/>
                  <a:pt x="20381" y="21600"/>
                </a:cubicBezTo>
                <a:lnTo>
                  <a:pt x="19185" y="21600"/>
                </a:lnTo>
                <a:cubicBezTo>
                  <a:pt x="18485" y="21600"/>
                  <a:pt x="17966" y="21011"/>
                  <a:pt x="17966" y="20377"/>
                </a:cubicBezTo>
                <a:lnTo>
                  <a:pt x="17966" y="19177"/>
                </a:lnTo>
                <a:lnTo>
                  <a:pt x="3634" y="19177"/>
                </a:lnTo>
                <a:lnTo>
                  <a:pt x="3634" y="20377"/>
                </a:lnTo>
                <a:cubicBezTo>
                  <a:pt x="3634" y="21079"/>
                  <a:pt x="3070" y="21600"/>
                  <a:pt x="2438" y="21600"/>
                </a:cubicBezTo>
                <a:lnTo>
                  <a:pt x="1219" y="21600"/>
                </a:lnTo>
                <a:cubicBezTo>
                  <a:pt x="519" y="21600"/>
                  <a:pt x="0" y="21011"/>
                  <a:pt x="0" y="20377"/>
                </a:cubicBezTo>
                <a:lnTo>
                  <a:pt x="0" y="10800"/>
                </a:lnTo>
                <a:lnTo>
                  <a:pt x="2483" y="3645"/>
                </a:lnTo>
                <a:cubicBezTo>
                  <a:pt x="2754" y="2943"/>
                  <a:pt x="3453" y="2423"/>
                  <a:pt x="4221" y="2423"/>
                </a:cubicBezTo>
                <a:lnTo>
                  <a:pt x="7200" y="2423"/>
                </a:lnTo>
                <a:lnTo>
                  <a:pt x="7200" y="0"/>
                </a:lnTo>
                <a:lnTo>
                  <a:pt x="14400" y="0"/>
                </a:lnTo>
                <a:lnTo>
                  <a:pt x="14400" y="2423"/>
                </a:lnTo>
                <a:lnTo>
                  <a:pt x="17402" y="2423"/>
                </a:lnTo>
                <a:cubicBezTo>
                  <a:pt x="18214" y="2423"/>
                  <a:pt x="18869" y="2943"/>
                  <a:pt x="19117" y="3645"/>
                </a:cubicBezTo>
                <a:close/>
                <a:moveTo>
                  <a:pt x="4266" y="15577"/>
                </a:moveTo>
                <a:cubicBezTo>
                  <a:pt x="5236" y="15577"/>
                  <a:pt x="6049" y="14830"/>
                  <a:pt x="6049" y="13789"/>
                </a:cubicBezTo>
                <a:cubicBezTo>
                  <a:pt x="6049" y="12838"/>
                  <a:pt x="5304" y="12000"/>
                  <a:pt x="4266" y="12000"/>
                </a:cubicBezTo>
                <a:cubicBezTo>
                  <a:pt x="3318" y="12000"/>
                  <a:pt x="2483" y="12770"/>
                  <a:pt x="2483" y="13789"/>
                </a:cubicBezTo>
                <a:cubicBezTo>
                  <a:pt x="2483" y="14762"/>
                  <a:pt x="3250" y="15577"/>
                  <a:pt x="4266" y="15577"/>
                </a:cubicBezTo>
                <a:close/>
                <a:moveTo>
                  <a:pt x="17402" y="15577"/>
                </a:moveTo>
                <a:cubicBezTo>
                  <a:pt x="18350" y="15577"/>
                  <a:pt x="19185" y="14830"/>
                  <a:pt x="19185" y="13789"/>
                </a:cubicBezTo>
                <a:cubicBezTo>
                  <a:pt x="19185" y="12838"/>
                  <a:pt x="18418" y="12000"/>
                  <a:pt x="17402" y="12000"/>
                </a:cubicBezTo>
                <a:cubicBezTo>
                  <a:pt x="16431" y="12000"/>
                  <a:pt x="15619" y="12770"/>
                  <a:pt x="15619" y="13789"/>
                </a:cubicBezTo>
                <a:cubicBezTo>
                  <a:pt x="15619" y="14762"/>
                  <a:pt x="16386" y="15577"/>
                  <a:pt x="17402" y="15577"/>
                </a:cubicBezTo>
                <a:close/>
                <a:moveTo>
                  <a:pt x="2438" y="9577"/>
                </a:moveTo>
                <a:lnTo>
                  <a:pt x="19117" y="9577"/>
                </a:lnTo>
                <a:lnTo>
                  <a:pt x="17334" y="4211"/>
                </a:lnTo>
                <a:lnTo>
                  <a:pt x="4221" y="4211"/>
                </a:lnTo>
                <a:lnTo>
                  <a:pt x="2438" y="95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nvGrpSpPr>
          <p:cNvPr id="1543" name="Google Shape;1543;p194"/>
          <p:cNvGrpSpPr/>
          <p:nvPr/>
        </p:nvGrpSpPr>
        <p:grpSpPr>
          <a:xfrm>
            <a:off x="978222" y="2235946"/>
            <a:ext cx="283459" cy="265606"/>
            <a:chOff x="-1" y="0"/>
            <a:chExt cx="755892" cy="708283"/>
          </a:xfrm>
        </p:grpSpPr>
        <p:sp>
          <p:nvSpPr>
            <p:cNvPr id="1544" name="Google Shape;1544;p194"/>
            <p:cNvSpPr/>
            <p:nvPr/>
          </p:nvSpPr>
          <p:spPr>
            <a:xfrm>
              <a:off x="189193" y="472195"/>
              <a:ext cx="377946" cy="236088"/>
            </a:xfrm>
            <a:custGeom>
              <a:rect b="b" l="l" r="r" t="t"/>
              <a:pathLst>
                <a:path extrusionOk="0" h="21600" w="21600">
                  <a:moveTo>
                    <a:pt x="0" y="8635"/>
                  </a:moveTo>
                  <a:lnTo>
                    <a:pt x="0" y="21600"/>
                  </a:lnTo>
                  <a:lnTo>
                    <a:pt x="21600" y="21600"/>
                  </a:lnTo>
                  <a:lnTo>
                    <a:pt x="21600" y="0"/>
                  </a:lnTo>
                  <a:lnTo>
                    <a:pt x="0" y="0"/>
                  </a:lnTo>
                  <a:lnTo>
                    <a:pt x="0" y="8635"/>
                  </a:lnTo>
                  <a:close/>
                  <a:moveTo>
                    <a:pt x="2701" y="4322"/>
                  </a:moveTo>
                  <a:lnTo>
                    <a:pt x="18899" y="4322"/>
                  </a:lnTo>
                  <a:lnTo>
                    <a:pt x="18899" y="8635"/>
                  </a:lnTo>
                  <a:lnTo>
                    <a:pt x="2701" y="8635"/>
                  </a:lnTo>
                  <a:lnTo>
                    <a:pt x="2701" y="4322"/>
                  </a:lnTo>
                  <a:close/>
                  <a:moveTo>
                    <a:pt x="2701" y="12957"/>
                  </a:moveTo>
                  <a:lnTo>
                    <a:pt x="18899" y="12957"/>
                  </a:lnTo>
                  <a:lnTo>
                    <a:pt x="18899" y="17278"/>
                  </a:lnTo>
                  <a:lnTo>
                    <a:pt x="2701" y="17278"/>
                  </a:lnTo>
                  <a:lnTo>
                    <a:pt x="2701" y="1295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45" name="Google Shape;1545;p194"/>
            <p:cNvSpPr/>
            <p:nvPr/>
          </p:nvSpPr>
          <p:spPr>
            <a:xfrm>
              <a:off x="189193" y="0"/>
              <a:ext cx="377946" cy="236088"/>
            </a:xfrm>
            <a:custGeom>
              <a:rect b="b" l="l" r="r" t="t"/>
              <a:pathLst>
                <a:path extrusionOk="0" h="21600" w="21600">
                  <a:moveTo>
                    <a:pt x="21600" y="12965"/>
                  </a:moveTo>
                  <a:lnTo>
                    <a:pt x="21600" y="0"/>
                  </a:lnTo>
                  <a:lnTo>
                    <a:pt x="0" y="0"/>
                  </a:lnTo>
                  <a:lnTo>
                    <a:pt x="0" y="21600"/>
                  </a:lnTo>
                  <a:lnTo>
                    <a:pt x="21600" y="21600"/>
                  </a:lnTo>
                  <a:lnTo>
                    <a:pt x="21600" y="12965"/>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46" name="Google Shape;1546;p194"/>
            <p:cNvSpPr/>
            <p:nvPr/>
          </p:nvSpPr>
          <p:spPr>
            <a:xfrm>
              <a:off x="-1" y="141698"/>
              <a:ext cx="755892" cy="424926"/>
            </a:xfrm>
            <a:custGeom>
              <a:rect b="b" l="l" r="r" t="t"/>
              <a:pathLst>
                <a:path extrusionOk="0" h="21600" w="21600">
                  <a:moveTo>
                    <a:pt x="18899" y="0"/>
                  </a:moveTo>
                  <a:lnTo>
                    <a:pt x="17549" y="0"/>
                  </a:lnTo>
                  <a:lnTo>
                    <a:pt x="17549" y="7200"/>
                  </a:lnTo>
                  <a:lnTo>
                    <a:pt x="4051" y="7200"/>
                  </a:lnTo>
                  <a:lnTo>
                    <a:pt x="4051" y="0"/>
                  </a:lnTo>
                  <a:lnTo>
                    <a:pt x="2701" y="0"/>
                  </a:lnTo>
                  <a:cubicBezTo>
                    <a:pt x="1350" y="0"/>
                    <a:pt x="0" y="2397"/>
                    <a:pt x="0" y="4798"/>
                  </a:cubicBezTo>
                  <a:lnTo>
                    <a:pt x="0" y="16802"/>
                  </a:lnTo>
                  <a:cubicBezTo>
                    <a:pt x="0" y="19203"/>
                    <a:pt x="1350" y="21600"/>
                    <a:pt x="2701" y="21600"/>
                  </a:cubicBezTo>
                  <a:lnTo>
                    <a:pt x="4051" y="21600"/>
                  </a:lnTo>
                  <a:lnTo>
                    <a:pt x="4051" y="14400"/>
                  </a:lnTo>
                  <a:lnTo>
                    <a:pt x="17549" y="14400"/>
                  </a:lnTo>
                  <a:lnTo>
                    <a:pt x="17549" y="21600"/>
                  </a:lnTo>
                  <a:lnTo>
                    <a:pt x="18899" y="21600"/>
                  </a:lnTo>
                  <a:cubicBezTo>
                    <a:pt x="20250" y="21600"/>
                    <a:pt x="21600" y="19203"/>
                    <a:pt x="21600" y="16802"/>
                  </a:cubicBezTo>
                  <a:lnTo>
                    <a:pt x="21600" y="4798"/>
                  </a:lnTo>
                  <a:cubicBezTo>
                    <a:pt x="21600" y="2397"/>
                    <a:pt x="20250" y="0"/>
                    <a:pt x="18899"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547" name="Google Shape;1547;p194"/>
          <p:cNvGrpSpPr/>
          <p:nvPr/>
        </p:nvGrpSpPr>
        <p:grpSpPr>
          <a:xfrm>
            <a:off x="1849402" y="2244255"/>
            <a:ext cx="308749" cy="249035"/>
            <a:chOff x="0" y="-1"/>
            <a:chExt cx="823330" cy="664092"/>
          </a:xfrm>
        </p:grpSpPr>
        <p:sp>
          <p:nvSpPr>
            <p:cNvPr id="1548" name="Google Shape;1548;p194"/>
            <p:cNvSpPr/>
            <p:nvPr/>
          </p:nvSpPr>
          <p:spPr>
            <a:xfrm>
              <a:off x="0" y="-1"/>
              <a:ext cx="227178" cy="664092"/>
            </a:xfrm>
            <a:custGeom>
              <a:rect b="b" l="l" r="r" t="t"/>
              <a:pathLst>
                <a:path extrusionOk="0" h="21600" w="21600">
                  <a:moveTo>
                    <a:pt x="21490" y="19038"/>
                  </a:moveTo>
                  <a:cubicBezTo>
                    <a:pt x="14111" y="17176"/>
                    <a:pt x="9319" y="14186"/>
                    <a:pt x="9319" y="10814"/>
                  </a:cubicBezTo>
                  <a:cubicBezTo>
                    <a:pt x="9319" y="7429"/>
                    <a:pt x="14160" y="4422"/>
                    <a:pt x="21600" y="2562"/>
                  </a:cubicBezTo>
                  <a:lnTo>
                    <a:pt x="16050" y="0"/>
                  </a:lnTo>
                  <a:cubicBezTo>
                    <a:pt x="14435" y="402"/>
                    <a:pt x="12918" y="848"/>
                    <a:pt x="11473" y="1342"/>
                  </a:cubicBezTo>
                  <a:cubicBezTo>
                    <a:pt x="4077" y="3872"/>
                    <a:pt x="0" y="7234"/>
                    <a:pt x="0" y="10814"/>
                  </a:cubicBezTo>
                  <a:cubicBezTo>
                    <a:pt x="0" y="14394"/>
                    <a:pt x="4077" y="17755"/>
                    <a:pt x="11473" y="20284"/>
                  </a:cubicBezTo>
                  <a:cubicBezTo>
                    <a:pt x="12869" y="20762"/>
                    <a:pt x="14358" y="21202"/>
                    <a:pt x="15924" y="21600"/>
                  </a:cubicBezTo>
                  <a:lnTo>
                    <a:pt x="21490" y="19038"/>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49" name="Google Shape;1549;p194"/>
            <p:cNvSpPr/>
            <p:nvPr/>
          </p:nvSpPr>
          <p:spPr>
            <a:xfrm>
              <a:off x="598906" y="1783"/>
              <a:ext cx="224424" cy="660096"/>
            </a:xfrm>
            <a:custGeom>
              <a:rect b="b" l="l" r="r" t="t"/>
              <a:pathLst>
                <a:path extrusionOk="0" h="21600" w="21600">
                  <a:moveTo>
                    <a:pt x="10011" y="1291"/>
                  </a:moveTo>
                  <a:cubicBezTo>
                    <a:pt x="8627" y="820"/>
                    <a:pt x="7170" y="389"/>
                    <a:pt x="5620" y="0"/>
                  </a:cubicBezTo>
                  <a:lnTo>
                    <a:pt x="0" y="2576"/>
                  </a:lnTo>
                  <a:cubicBezTo>
                    <a:pt x="7387" y="4447"/>
                    <a:pt x="12190" y="7445"/>
                    <a:pt x="12190" y="10817"/>
                  </a:cubicBezTo>
                  <a:cubicBezTo>
                    <a:pt x="12190" y="14172"/>
                    <a:pt x="7437" y="17151"/>
                    <a:pt x="111" y="19024"/>
                  </a:cubicBezTo>
                  <a:lnTo>
                    <a:pt x="5725" y="21600"/>
                  </a:lnTo>
                  <a:cubicBezTo>
                    <a:pt x="7215" y="21216"/>
                    <a:pt x="8660" y="20795"/>
                    <a:pt x="9994" y="20341"/>
                  </a:cubicBezTo>
                  <a:cubicBezTo>
                    <a:pt x="17476" y="17797"/>
                    <a:pt x="21600" y="14418"/>
                    <a:pt x="21600" y="10817"/>
                  </a:cubicBezTo>
                  <a:cubicBezTo>
                    <a:pt x="21600" y="7216"/>
                    <a:pt x="17492" y="3835"/>
                    <a:pt x="10011" y="1291"/>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50" name="Google Shape;1550;p194"/>
            <p:cNvSpPr/>
            <p:nvPr/>
          </p:nvSpPr>
          <p:spPr>
            <a:xfrm>
              <a:off x="499809" y="136288"/>
              <a:ext cx="156870" cy="391770"/>
            </a:xfrm>
            <a:custGeom>
              <a:rect b="b" l="l" r="r" t="t"/>
              <a:pathLst>
                <a:path extrusionOk="0" h="21600" w="21600">
                  <a:moveTo>
                    <a:pt x="8141" y="10824"/>
                  </a:moveTo>
                  <a:cubicBezTo>
                    <a:pt x="8141" y="13449"/>
                    <a:pt x="5001" y="15784"/>
                    <a:pt x="151" y="17268"/>
                  </a:cubicBezTo>
                  <a:lnTo>
                    <a:pt x="8165" y="21600"/>
                  </a:lnTo>
                  <a:cubicBezTo>
                    <a:pt x="16305" y="19138"/>
                    <a:pt x="21600" y="15220"/>
                    <a:pt x="21600" y="10824"/>
                  </a:cubicBezTo>
                  <a:cubicBezTo>
                    <a:pt x="21600" y="6399"/>
                    <a:pt x="16266" y="2462"/>
                    <a:pt x="8006" y="0"/>
                  </a:cubicBezTo>
                  <a:lnTo>
                    <a:pt x="0" y="4332"/>
                  </a:lnTo>
                  <a:cubicBezTo>
                    <a:pt x="4929" y="5807"/>
                    <a:pt x="8141" y="8170"/>
                    <a:pt x="8141" y="10824"/>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51" name="Google Shape;1551;p194"/>
            <p:cNvSpPr/>
            <p:nvPr/>
          </p:nvSpPr>
          <p:spPr>
            <a:xfrm>
              <a:off x="167113" y="134250"/>
              <a:ext cx="159354" cy="395442"/>
            </a:xfrm>
            <a:custGeom>
              <a:rect b="b" l="l" r="r" t="t"/>
              <a:pathLst>
                <a:path extrusionOk="0" h="21600" w="21600">
                  <a:moveTo>
                    <a:pt x="13250" y="10832"/>
                  </a:moveTo>
                  <a:cubicBezTo>
                    <a:pt x="13250" y="8139"/>
                    <a:pt x="16537" y="5753"/>
                    <a:pt x="21600" y="4292"/>
                  </a:cubicBezTo>
                  <a:lnTo>
                    <a:pt x="13711" y="0"/>
                  </a:lnTo>
                  <a:cubicBezTo>
                    <a:pt x="5408" y="2433"/>
                    <a:pt x="0" y="6378"/>
                    <a:pt x="0" y="10822"/>
                  </a:cubicBezTo>
                  <a:cubicBezTo>
                    <a:pt x="0" y="15241"/>
                    <a:pt x="5345" y="19157"/>
                    <a:pt x="13563" y="21600"/>
                  </a:cubicBezTo>
                  <a:lnTo>
                    <a:pt x="21443" y="17305"/>
                  </a:lnTo>
                  <a:cubicBezTo>
                    <a:pt x="16497" y="15853"/>
                    <a:pt x="13250" y="13492"/>
                    <a:pt x="13250" y="10832"/>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52" name="Google Shape;1552;p194"/>
            <p:cNvSpPr/>
            <p:nvPr/>
          </p:nvSpPr>
          <p:spPr>
            <a:xfrm>
              <a:off x="347727" y="267991"/>
              <a:ext cx="128358" cy="128628"/>
            </a:xfrm>
            <a:custGeom>
              <a:rect b="b" l="l" r="r" t="t"/>
              <a:pathLst>
                <a:path extrusionOk="0" h="21600" w="21600">
                  <a:moveTo>
                    <a:pt x="21600" y="10800"/>
                  </a:moveTo>
                  <a:cubicBezTo>
                    <a:pt x="21600" y="12791"/>
                    <a:pt x="21143" y="14481"/>
                    <a:pt x="20152" y="16200"/>
                  </a:cubicBezTo>
                  <a:cubicBezTo>
                    <a:pt x="19151" y="17919"/>
                    <a:pt x="17917" y="19162"/>
                    <a:pt x="16198" y="20153"/>
                  </a:cubicBezTo>
                  <a:cubicBezTo>
                    <a:pt x="14468" y="21144"/>
                    <a:pt x="12787" y="21600"/>
                    <a:pt x="10805" y="21600"/>
                  </a:cubicBezTo>
                  <a:cubicBezTo>
                    <a:pt x="8813" y="21600"/>
                    <a:pt x="7122" y="21144"/>
                    <a:pt x="5402" y="20153"/>
                  </a:cubicBezTo>
                  <a:cubicBezTo>
                    <a:pt x="3673" y="19162"/>
                    <a:pt x="2439" y="17919"/>
                    <a:pt x="1448" y="16200"/>
                  </a:cubicBezTo>
                  <a:cubicBezTo>
                    <a:pt x="447" y="14481"/>
                    <a:pt x="0" y="12791"/>
                    <a:pt x="0" y="10800"/>
                  </a:cubicBezTo>
                  <a:cubicBezTo>
                    <a:pt x="0" y="8809"/>
                    <a:pt x="447" y="7119"/>
                    <a:pt x="1448" y="5400"/>
                  </a:cubicBezTo>
                  <a:cubicBezTo>
                    <a:pt x="2439" y="3681"/>
                    <a:pt x="3673" y="2438"/>
                    <a:pt x="5402" y="1447"/>
                  </a:cubicBezTo>
                  <a:cubicBezTo>
                    <a:pt x="7122" y="456"/>
                    <a:pt x="8813" y="0"/>
                    <a:pt x="10805" y="0"/>
                  </a:cubicBezTo>
                  <a:cubicBezTo>
                    <a:pt x="12787" y="0"/>
                    <a:pt x="14468" y="456"/>
                    <a:pt x="16198" y="1447"/>
                  </a:cubicBezTo>
                  <a:cubicBezTo>
                    <a:pt x="17917" y="2438"/>
                    <a:pt x="19151" y="3681"/>
                    <a:pt x="20152" y="5400"/>
                  </a:cubicBezTo>
                  <a:cubicBezTo>
                    <a:pt x="21143" y="7119"/>
                    <a:pt x="21600" y="8809"/>
                    <a:pt x="21600" y="108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553" name="Google Shape;1553;p194"/>
          <p:cNvGrpSpPr/>
          <p:nvPr/>
        </p:nvGrpSpPr>
        <p:grpSpPr>
          <a:xfrm>
            <a:off x="2743820" y="2212032"/>
            <a:ext cx="302566" cy="313469"/>
            <a:chOff x="-5" y="0"/>
            <a:chExt cx="806843" cy="835917"/>
          </a:xfrm>
        </p:grpSpPr>
        <p:sp>
          <p:nvSpPr>
            <p:cNvPr id="1554" name="Google Shape;1554;p194"/>
            <p:cNvSpPr/>
            <p:nvPr/>
          </p:nvSpPr>
          <p:spPr>
            <a:xfrm>
              <a:off x="269052" y="269707"/>
              <a:ext cx="267700" cy="267732"/>
            </a:xfrm>
            <a:custGeom>
              <a:rect b="b" l="l" r="r" t="t"/>
              <a:pathLst>
                <a:path extrusionOk="0" h="21600" w="21567">
                  <a:moveTo>
                    <a:pt x="10783" y="21600"/>
                  </a:moveTo>
                  <a:cubicBezTo>
                    <a:pt x="4834" y="21600"/>
                    <a:pt x="0" y="16753"/>
                    <a:pt x="0" y="10797"/>
                  </a:cubicBezTo>
                  <a:cubicBezTo>
                    <a:pt x="0" y="4847"/>
                    <a:pt x="4841" y="0"/>
                    <a:pt x="10783" y="0"/>
                  </a:cubicBezTo>
                  <a:cubicBezTo>
                    <a:pt x="16726" y="0"/>
                    <a:pt x="21567" y="4847"/>
                    <a:pt x="21567" y="10797"/>
                  </a:cubicBezTo>
                  <a:cubicBezTo>
                    <a:pt x="21600" y="16753"/>
                    <a:pt x="16753" y="21600"/>
                    <a:pt x="10783" y="21600"/>
                  </a:cubicBezTo>
                  <a:close/>
                  <a:moveTo>
                    <a:pt x="10783" y="5837"/>
                  </a:moveTo>
                  <a:cubicBezTo>
                    <a:pt x="8054" y="5837"/>
                    <a:pt x="5830" y="8078"/>
                    <a:pt x="5830" y="10797"/>
                  </a:cubicBezTo>
                  <a:cubicBezTo>
                    <a:pt x="5830" y="13522"/>
                    <a:pt x="8054" y="15763"/>
                    <a:pt x="10783" y="15763"/>
                  </a:cubicBezTo>
                  <a:cubicBezTo>
                    <a:pt x="13506" y="15763"/>
                    <a:pt x="15737" y="13522"/>
                    <a:pt x="15737" y="10797"/>
                  </a:cubicBezTo>
                  <a:cubicBezTo>
                    <a:pt x="15737" y="8078"/>
                    <a:pt x="13532" y="5837"/>
                    <a:pt x="10783" y="583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55" name="Google Shape;1555;p194"/>
            <p:cNvSpPr/>
            <p:nvPr/>
          </p:nvSpPr>
          <p:spPr>
            <a:xfrm>
              <a:off x="-5" y="0"/>
              <a:ext cx="806843" cy="753138"/>
            </a:xfrm>
            <a:custGeom>
              <a:rect b="b" l="l" r="r" t="t"/>
              <a:pathLst>
                <a:path extrusionOk="0" h="21600" w="21582">
                  <a:moveTo>
                    <a:pt x="5392" y="21600"/>
                  </a:moveTo>
                  <a:lnTo>
                    <a:pt x="6305" y="19905"/>
                  </a:lnTo>
                  <a:cubicBezTo>
                    <a:pt x="3617" y="18238"/>
                    <a:pt x="1807" y="15124"/>
                    <a:pt x="1807" y="11564"/>
                  </a:cubicBezTo>
                  <a:cubicBezTo>
                    <a:pt x="1807" y="6261"/>
                    <a:pt x="5831" y="1941"/>
                    <a:pt x="10782" y="1941"/>
                  </a:cubicBezTo>
                  <a:cubicBezTo>
                    <a:pt x="15736" y="1941"/>
                    <a:pt x="19754" y="6254"/>
                    <a:pt x="19754" y="11564"/>
                  </a:cubicBezTo>
                  <a:cubicBezTo>
                    <a:pt x="19754" y="15112"/>
                    <a:pt x="17956" y="18217"/>
                    <a:pt x="15277" y="19895"/>
                  </a:cubicBezTo>
                  <a:lnTo>
                    <a:pt x="16190" y="21588"/>
                  </a:lnTo>
                  <a:cubicBezTo>
                    <a:pt x="19408" y="19581"/>
                    <a:pt x="21582" y="15845"/>
                    <a:pt x="21582" y="11573"/>
                  </a:cubicBezTo>
                  <a:cubicBezTo>
                    <a:pt x="21582" y="5194"/>
                    <a:pt x="16743" y="0"/>
                    <a:pt x="10793" y="0"/>
                  </a:cubicBezTo>
                  <a:cubicBezTo>
                    <a:pt x="4843" y="0"/>
                    <a:pt x="0" y="5194"/>
                    <a:pt x="0" y="11573"/>
                  </a:cubicBezTo>
                  <a:cubicBezTo>
                    <a:pt x="-18" y="15855"/>
                    <a:pt x="2164" y="19600"/>
                    <a:pt x="5392" y="216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56" name="Google Shape;1556;p194"/>
            <p:cNvSpPr/>
            <p:nvPr/>
          </p:nvSpPr>
          <p:spPr>
            <a:xfrm>
              <a:off x="135651" y="136306"/>
              <a:ext cx="534222" cy="498582"/>
            </a:xfrm>
            <a:custGeom>
              <a:rect b="b" l="l" r="r" t="t"/>
              <a:pathLst>
                <a:path extrusionOk="0" h="21600" w="21600">
                  <a:moveTo>
                    <a:pt x="5427" y="21600"/>
                  </a:moveTo>
                  <a:lnTo>
                    <a:pt x="6450" y="19694"/>
                  </a:lnTo>
                  <a:cubicBezTo>
                    <a:pt x="3828" y="18066"/>
                    <a:pt x="2056" y="15032"/>
                    <a:pt x="2056" y="11569"/>
                  </a:cubicBezTo>
                  <a:cubicBezTo>
                    <a:pt x="2056" y="6408"/>
                    <a:pt x="5984" y="2192"/>
                    <a:pt x="10815" y="2192"/>
                  </a:cubicBezTo>
                  <a:cubicBezTo>
                    <a:pt x="15649" y="2192"/>
                    <a:pt x="19571" y="6390"/>
                    <a:pt x="19571" y="11569"/>
                  </a:cubicBezTo>
                  <a:cubicBezTo>
                    <a:pt x="19571" y="15032"/>
                    <a:pt x="17815" y="18052"/>
                    <a:pt x="15206" y="19676"/>
                  </a:cubicBezTo>
                  <a:lnTo>
                    <a:pt x="16212" y="21575"/>
                  </a:lnTo>
                  <a:cubicBezTo>
                    <a:pt x="19434" y="19562"/>
                    <a:pt x="21600" y="15835"/>
                    <a:pt x="21600" y="11569"/>
                  </a:cubicBezTo>
                  <a:cubicBezTo>
                    <a:pt x="21600" y="5197"/>
                    <a:pt x="16752" y="0"/>
                    <a:pt x="10802" y="0"/>
                  </a:cubicBezTo>
                  <a:cubicBezTo>
                    <a:pt x="4851" y="0"/>
                    <a:pt x="0" y="5197"/>
                    <a:pt x="0" y="11569"/>
                  </a:cubicBezTo>
                  <a:cubicBezTo>
                    <a:pt x="0" y="15849"/>
                    <a:pt x="2199" y="19594"/>
                    <a:pt x="5427" y="216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557" name="Google Shape;1557;p194"/>
            <p:cNvSpPr/>
            <p:nvPr/>
          </p:nvSpPr>
          <p:spPr>
            <a:xfrm>
              <a:off x="283954" y="562677"/>
              <a:ext cx="239166" cy="273240"/>
            </a:xfrm>
            <a:custGeom>
              <a:rect b="b" l="l" r="r" t="t"/>
              <a:pathLst>
                <a:path extrusionOk="0" h="21600" w="21600">
                  <a:moveTo>
                    <a:pt x="0" y="21600"/>
                  </a:moveTo>
                  <a:lnTo>
                    <a:pt x="10807" y="0"/>
                  </a:lnTo>
                  <a:lnTo>
                    <a:pt x="21600" y="21600"/>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pic>
        <p:nvPicPr>
          <p:cNvPr descr="Google Shape;591;p28" id="1558" name="Google Shape;1558;p194"/>
          <p:cNvPicPr preferRelativeResize="0"/>
          <p:nvPr/>
        </p:nvPicPr>
        <p:blipFill rotWithShape="1">
          <a:blip r:embed="rId3">
            <a:alphaModFix/>
          </a:blip>
          <a:srcRect b="0" l="0" r="0" t="0"/>
          <a:stretch/>
        </p:blipFill>
        <p:spPr>
          <a:xfrm>
            <a:off x="901700" y="3156391"/>
            <a:ext cx="367324" cy="367324"/>
          </a:xfrm>
          <a:prstGeom prst="rect">
            <a:avLst/>
          </a:prstGeom>
          <a:noFill/>
          <a:ln>
            <a:noFill/>
          </a:ln>
        </p:spPr>
      </p:pic>
      <p:pic>
        <p:nvPicPr>
          <p:cNvPr descr="Google Shape;592;p28" id="1559" name="Google Shape;1559;p194"/>
          <p:cNvPicPr preferRelativeResize="0"/>
          <p:nvPr/>
        </p:nvPicPr>
        <p:blipFill rotWithShape="1">
          <a:blip r:embed="rId4">
            <a:alphaModFix/>
          </a:blip>
          <a:srcRect b="0" l="59" r="59" t="0"/>
          <a:stretch/>
        </p:blipFill>
        <p:spPr>
          <a:xfrm>
            <a:off x="1799872" y="3156393"/>
            <a:ext cx="367325" cy="367324"/>
          </a:xfrm>
          <a:prstGeom prst="rect">
            <a:avLst/>
          </a:prstGeom>
          <a:noFill/>
          <a:ln>
            <a:noFill/>
          </a:ln>
        </p:spPr>
      </p:pic>
      <p:pic>
        <p:nvPicPr>
          <p:cNvPr descr="Google Shape;594;p28" id="1560" name="Google Shape;1560;p194"/>
          <p:cNvPicPr preferRelativeResize="0"/>
          <p:nvPr/>
        </p:nvPicPr>
        <p:blipFill rotWithShape="1">
          <a:blip r:embed="rId5">
            <a:alphaModFix/>
          </a:blip>
          <a:srcRect b="0" l="59" r="59" t="0"/>
          <a:stretch/>
        </p:blipFill>
        <p:spPr>
          <a:xfrm>
            <a:off x="2724687" y="3156391"/>
            <a:ext cx="367327" cy="367324"/>
          </a:xfrm>
          <a:prstGeom prst="rect">
            <a:avLst/>
          </a:prstGeom>
          <a:noFill/>
          <a:ln>
            <a:noFill/>
          </a:ln>
        </p:spPr>
      </p:pic>
      <p:sp>
        <p:nvSpPr>
          <p:cNvPr id="1561" name="Google Shape;1561;p194"/>
          <p:cNvSpPr txBox="1"/>
          <p:nvPr/>
        </p:nvSpPr>
        <p:spPr>
          <a:xfrm>
            <a:off x="4824228" y="702550"/>
            <a:ext cx="2043600" cy="34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1100"/>
              <a:buFont typeface="Google Sans"/>
              <a:buNone/>
            </a:pPr>
            <a:r>
              <a:rPr b="0" i="0" lang="en" sz="900" u="none" cap="none" strike="noStrike">
                <a:solidFill>
                  <a:srgbClr val="3C4043"/>
                </a:solidFill>
                <a:latin typeface="Google Sans"/>
                <a:ea typeface="Google Sans"/>
                <a:cs typeface="Google Sans"/>
                <a:sym typeface="Google Sans"/>
              </a:rPr>
              <a:t>All icons are vector objects and can </a:t>
            </a:r>
            <a:br>
              <a:rPr b="0" i="0" lang="en" sz="900" u="none" cap="none" strike="noStrike">
                <a:solidFill>
                  <a:srgbClr val="3C4043"/>
                </a:solidFill>
                <a:latin typeface="Google Sans"/>
                <a:ea typeface="Google Sans"/>
                <a:cs typeface="Google Sans"/>
                <a:sym typeface="Google Sans"/>
              </a:rPr>
            </a:br>
            <a:r>
              <a:rPr b="0" i="0" lang="en" sz="900" u="none" cap="none" strike="noStrike">
                <a:solidFill>
                  <a:srgbClr val="3C4043"/>
                </a:solidFill>
                <a:latin typeface="Google Sans"/>
                <a:ea typeface="Google Sans"/>
                <a:cs typeface="Google Sans"/>
                <a:sym typeface="Google Sans"/>
              </a:rPr>
              <a:t>be recolored using the fill menu.</a:t>
            </a:r>
            <a:endParaRPr sz="300"/>
          </a:p>
        </p:txBody>
      </p:sp>
      <p:pic>
        <p:nvPicPr>
          <p:cNvPr descr="Image" id="1562" name="Google Shape;1562;p194"/>
          <p:cNvPicPr preferRelativeResize="0"/>
          <p:nvPr/>
        </p:nvPicPr>
        <p:blipFill rotWithShape="1">
          <a:blip r:embed="rId6">
            <a:alphaModFix/>
          </a:blip>
          <a:srcRect b="0" l="0" r="0" t="0"/>
          <a:stretch/>
        </p:blipFill>
        <p:spPr>
          <a:xfrm>
            <a:off x="6867826" y="606823"/>
            <a:ext cx="1420840" cy="534340"/>
          </a:xfrm>
          <a:prstGeom prst="rect">
            <a:avLst/>
          </a:prstGeom>
          <a:noFill/>
          <a:ln>
            <a:noFill/>
          </a:ln>
          <a:effectLst>
            <a:outerShdw blurRad="190500" rotWithShape="0">
              <a:srgbClr val="000000">
                <a:alpha val="29800"/>
              </a:srgbClr>
            </a:outerShdw>
          </a:effectLst>
        </p:spPr>
      </p:pic>
      <p:sp>
        <p:nvSpPr>
          <p:cNvPr id="1563" name="Google Shape;1563;p194"/>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Icons</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95"/>
          <p:cNvSpPr txBox="1"/>
          <p:nvPr/>
        </p:nvSpPr>
        <p:spPr>
          <a:xfrm>
            <a:off x="817908" y="1504664"/>
            <a:ext cx="924300" cy="254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999999"/>
              </a:buClr>
              <a:buSzPts val="600"/>
              <a:buFont typeface="Google Sans"/>
              <a:buNone/>
            </a:pPr>
            <a:r>
              <a:rPr b="0" i="0" lang="en" sz="600" u="none" cap="none" strike="noStrike">
                <a:solidFill>
                  <a:srgbClr val="999999"/>
                </a:solidFill>
                <a:latin typeface="Google Sans"/>
                <a:ea typeface="Google Sans"/>
                <a:cs typeface="Google Sans"/>
                <a:sym typeface="Google Sans"/>
              </a:rPr>
              <a:t>Americas</a:t>
            </a:r>
            <a:endParaRPr sz="500"/>
          </a:p>
        </p:txBody>
      </p:sp>
      <p:sp>
        <p:nvSpPr>
          <p:cNvPr id="1569" name="Google Shape;1569;p195"/>
          <p:cNvSpPr txBox="1"/>
          <p:nvPr/>
        </p:nvSpPr>
        <p:spPr>
          <a:xfrm>
            <a:off x="3876233" y="1504664"/>
            <a:ext cx="648900" cy="254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999999"/>
              </a:buClr>
              <a:buSzPts val="600"/>
              <a:buFont typeface="Google Sans"/>
              <a:buNone/>
            </a:pPr>
            <a:r>
              <a:rPr b="0" i="0" lang="en" sz="600" u="none" cap="none" strike="noStrike">
                <a:solidFill>
                  <a:srgbClr val="999999"/>
                </a:solidFill>
                <a:latin typeface="Google Sans"/>
                <a:ea typeface="Google Sans"/>
                <a:cs typeface="Google Sans"/>
                <a:sym typeface="Google Sans"/>
              </a:rPr>
              <a:t>APAC</a:t>
            </a:r>
            <a:endParaRPr sz="500"/>
          </a:p>
        </p:txBody>
      </p:sp>
      <p:sp>
        <p:nvSpPr>
          <p:cNvPr id="1570" name="Google Shape;1570;p195"/>
          <p:cNvSpPr txBox="1"/>
          <p:nvPr/>
        </p:nvSpPr>
        <p:spPr>
          <a:xfrm>
            <a:off x="6473495" y="1504664"/>
            <a:ext cx="710100" cy="254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999999"/>
              </a:buClr>
              <a:buSzPts val="600"/>
              <a:buFont typeface="Google Sans"/>
              <a:buNone/>
            </a:pPr>
            <a:r>
              <a:rPr b="0" i="0" lang="en" sz="600" u="none" cap="none" strike="noStrike">
                <a:solidFill>
                  <a:srgbClr val="999999"/>
                </a:solidFill>
                <a:latin typeface="Google Sans"/>
                <a:ea typeface="Google Sans"/>
                <a:cs typeface="Google Sans"/>
                <a:sym typeface="Google Sans"/>
              </a:rPr>
              <a:t>EMEA</a:t>
            </a:r>
            <a:endParaRPr sz="500"/>
          </a:p>
        </p:txBody>
      </p:sp>
      <p:sp>
        <p:nvSpPr>
          <p:cNvPr id="1571" name="Google Shape;1571;p195"/>
          <p:cNvSpPr txBox="1"/>
          <p:nvPr/>
        </p:nvSpPr>
        <p:spPr>
          <a:xfrm>
            <a:off x="869092"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US</a:t>
            </a:r>
            <a:endParaRPr sz="500"/>
          </a:p>
        </p:txBody>
      </p:sp>
      <p:sp>
        <p:nvSpPr>
          <p:cNvPr id="1572" name="Google Shape;1572;p195"/>
          <p:cNvSpPr txBox="1"/>
          <p:nvPr/>
        </p:nvSpPr>
        <p:spPr>
          <a:xfrm>
            <a:off x="1271653"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MX</a:t>
            </a:r>
            <a:endParaRPr sz="500"/>
          </a:p>
        </p:txBody>
      </p:sp>
      <p:sp>
        <p:nvSpPr>
          <p:cNvPr id="1573" name="Google Shape;1573;p195"/>
          <p:cNvSpPr txBox="1"/>
          <p:nvPr/>
        </p:nvSpPr>
        <p:spPr>
          <a:xfrm>
            <a:off x="1655422" y="229525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CA</a:t>
            </a:r>
            <a:endParaRPr sz="500"/>
          </a:p>
        </p:txBody>
      </p:sp>
      <p:sp>
        <p:nvSpPr>
          <p:cNvPr id="1574" name="Google Shape;1574;p195"/>
          <p:cNvSpPr txBox="1"/>
          <p:nvPr/>
        </p:nvSpPr>
        <p:spPr>
          <a:xfrm>
            <a:off x="2054848"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AR</a:t>
            </a:r>
            <a:endParaRPr sz="500"/>
          </a:p>
        </p:txBody>
      </p:sp>
      <p:sp>
        <p:nvSpPr>
          <p:cNvPr id="1575" name="Google Shape;1575;p195"/>
          <p:cNvSpPr txBox="1"/>
          <p:nvPr/>
        </p:nvSpPr>
        <p:spPr>
          <a:xfrm>
            <a:off x="3908004"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AU</a:t>
            </a:r>
            <a:endParaRPr sz="500"/>
          </a:p>
        </p:txBody>
      </p:sp>
      <p:sp>
        <p:nvSpPr>
          <p:cNvPr id="1576" name="Google Shape;1576;p195"/>
          <p:cNvSpPr txBox="1"/>
          <p:nvPr/>
        </p:nvSpPr>
        <p:spPr>
          <a:xfrm>
            <a:off x="6491413"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AT</a:t>
            </a:r>
            <a:endParaRPr sz="500"/>
          </a:p>
        </p:txBody>
      </p:sp>
      <p:sp>
        <p:nvSpPr>
          <p:cNvPr id="1577" name="Google Shape;1577;p195"/>
          <p:cNvSpPr txBox="1"/>
          <p:nvPr/>
        </p:nvSpPr>
        <p:spPr>
          <a:xfrm>
            <a:off x="6864163"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BE</a:t>
            </a:r>
            <a:endParaRPr sz="500"/>
          </a:p>
        </p:txBody>
      </p:sp>
      <p:sp>
        <p:nvSpPr>
          <p:cNvPr id="1578" name="Google Shape;1578;p195"/>
          <p:cNvSpPr txBox="1"/>
          <p:nvPr/>
        </p:nvSpPr>
        <p:spPr>
          <a:xfrm>
            <a:off x="7236915" y="229525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CH</a:t>
            </a:r>
            <a:endParaRPr sz="500"/>
          </a:p>
        </p:txBody>
      </p:sp>
      <p:sp>
        <p:nvSpPr>
          <p:cNvPr id="1579" name="Google Shape;1579;p195"/>
          <p:cNvSpPr txBox="1"/>
          <p:nvPr/>
        </p:nvSpPr>
        <p:spPr>
          <a:xfrm>
            <a:off x="7632877"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DE</a:t>
            </a:r>
            <a:endParaRPr sz="500"/>
          </a:p>
        </p:txBody>
      </p:sp>
      <p:sp>
        <p:nvSpPr>
          <p:cNvPr id="1580" name="Google Shape;1580;p195"/>
          <p:cNvSpPr txBox="1"/>
          <p:nvPr/>
        </p:nvSpPr>
        <p:spPr>
          <a:xfrm>
            <a:off x="8005628" y="229525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ES</a:t>
            </a:r>
            <a:endParaRPr sz="500"/>
          </a:p>
        </p:txBody>
      </p:sp>
      <p:sp>
        <p:nvSpPr>
          <p:cNvPr id="1581" name="Google Shape;1581;p195"/>
          <p:cNvSpPr txBox="1"/>
          <p:nvPr/>
        </p:nvSpPr>
        <p:spPr>
          <a:xfrm>
            <a:off x="6887852"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GB</a:t>
            </a:r>
            <a:endParaRPr sz="500"/>
          </a:p>
        </p:txBody>
      </p:sp>
      <p:sp>
        <p:nvSpPr>
          <p:cNvPr id="1582" name="Google Shape;1582;p195"/>
          <p:cNvSpPr txBox="1"/>
          <p:nvPr/>
        </p:nvSpPr>
        <p:spPr>
          <a:xfrm>
            <a:off x="7224624"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IE</a:t>
            </a:r>
            <a:endParaRPr sz="500"/>
          </a:p>
        </p:txBody>
      </p:sp>
      <p:sp>
        <p:nvSpPr>
          <p:cNvPr id="1583" name="Google Shape;1583;p195"/>
          <p:cNvSpPr txBox="1"/>
          <p:nvPr/>
        </p:nvSpPr>
        <p:spPr>
          <a:xfrm>
            <a:off x="7561395" y="293414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IT</a:t>
            </a:r>
            <a:endParaRPr sz="500"/>
          </a:p>
        </p:txBody>
      </p:sp>
      <p:sp>
        <p:nvSpPr>
          <p:cNvPr id="1584" name="Google Shape;1584;p195"/>
          <p:cNvSpPr txBox="1"/>
          <p:nvPr/>
        </p:nvSpPr>
        <p:spPr>
          <a:xfrm>
            <a:off x="7921378"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NL</a:t>
            </a:r>
            <a:endParaRPr sz="500"/>
          </a:p>
        </p:txBody>
      </p:sp>
      <p:sp>
        <p:nvSpPr>
          <p:cNvPr id="1585" name="Google Shape;1585;p195"/>
          <p:cNvSpPr txBox="1"/>
          <p:nvPr/>
        </p:nvSpPr>
        <p:spPr>
          <a:xfrm>
            <a:off x="2455821"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BO</a:t>
            </a:r>
            <a:endParaRPr sz="500"/>
          </a:p>
        </p:txBody>
      </p:sp>
      <p:sp>
        <p:nvSpPr>
          <p:cNvPr id="1586" name="Google Shape;1586;p195"/>
          <p:cNvSpPr txBox="1"/>
          <p:nvPr/>
        </p:nvSpPr>
        <p:spPr>
          <a:xfrm>
            <a:off x="2849626"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BR</a:t>
            </a:r>
            <a:endParaRPr sz="500"/>
          </a:p>
        </p:txBody>
      </p:sp>
      <p:sp>
        <p:nvSpPr>
          <p:cNvPr id="1587" name="Google Shape;1587;p195"/>
          <p:cNvSpPr txBox="1"/>
          <p:nvPr/>
        </p:nvSpPr>
        <p:spPr>
          <a:xfrm>
            <a:off x="874309"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CL</a:t>
            </a:r>
            <a:endParaRPr sz="500"/>
          </a:p>
        </p:txBody>
      </p:sp>
      <p:sp>
        <p:nvSpPr>
          <p:cNvPr id="1588" name="Google Shape;1588;p195"/>
          <p:cNvSpPr txBox="1"/>
          <p:nvPr/>
        </p:nvSpPr>
        <p:spPr>
          <a:xfrm>
            <a:off x="1271653"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CO</a:t>
            </a:r>
            <a:endParaRPr sz="500"/>
          </a:p>
        </p:txBody>
      </p:sp>
      <p:sp>
        <p:nvSpPr>
          <p:cNvPr id="1589" name="Google Shape;1589;p195"/>
          <p:cNvSpPr txBox="1"/>
          <p:nvPr/>
        </p:nvSpPr>
        <p:spPr>
          <a:xfrm>
            <a:off x="1655422" y="2922421"/>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CR</a:t>
            </a:r>
            <a:endParaRPr sz="500"/>
          </a:p>
        </p:txBody>
      </p:sp>
      <p:sp>
        <p:nvSpPr>
          <p:cNvPr id="1590" name="Google Shape;1590;p195"/>
          <p:cNvSpPr txBox="1"/>
          <p:nvPr/>
        </p:nvSpPr>
        <p:spPr>
          <a:xfrm>
            <a:off x="2060065"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EC</a:t>
            </a:r>
            <a:endParaRPr sz="500"/>
          </a:p>
        </p:txBody>
      </p:sp>
      <p:pic>
        <p:nvPicPr>
          <p:cNvPr descr="Google Shape;647;p29" id="1591" name="Google Shape;1591;p195"/>
          <p:cNvPicPr preferRelativeResize="0"/>
          <p:nvPr/>
        </p:nvPicPr>
        <p:blipFill rotWithShape="1">
          <a:blip r:embed="rId3">
            <a:alphaModFix/>
          </a:blip>
          <a:srcRect b="0" l="0" r="0" t="0"/>
          <a:stretch/>
        </p:blipFill>
        <p:spPr>
          <a:xfrm>
            <a:off x="1273997" y="2652216"/>
            <a:ext cx="257869" cy="257875"/>
          </a:xfrm>
          <a:prstGeom prst="rect">
            <a:avLst/>
          </a:prstGeom>
          <a:noFill/>
          <a:ln>
            <a:noFill/>
          </a:ln>
        </p:spPr>
      </p:pic>
      <p:pic>
        <p:nvPicPr>
          <p:cNvPr descr="Google Shape;648;p29" id="1592" name="Google Shape;1592;p195"/>
          <p:cNvPicPr preferRelativeResize="0"/>
          <p:nvPr/>
        </p:nvPicPr>
        <p:blipFill rotWithShape="1">
          <a:blip r:embed="rId4">
            <a:alphaModFix/>
          </a:blip>
          <a:srcRect b="0" l="0" r="0" t="0"/>
          <a:stretch/>
        </p:blipFill>
        <p:spPr>
          <a:xfrm>
            <a:off x="1668764" y="2652216"/>
            <a:ext cx="257869" cy="257875"/>
          </a:xfrm>
          <a:prstGeom prst="rect">
            <a:avLst/>
          </a:prstGeom>
          <a:noFill/>
          <a:ln>
            <a:noFill/>
          </a:ln>
        </p:spPr>
      </p:pic>
      <p:pic>
        <p:nvPicPr>
          <p:cNvPr descr="Google Shape;649;p29" id="1593" name="Google Shape;1593;p195"/>
          <p:cNvPicPr preferRelativeResize="0"/>
          <p:nvPr/>
        </p:nvPicPr>
        <p:blipFill rotWithShape="1">
          <a:blip r:embed="rId5">
            <a:alphaModFix/>
          </a:blip>
          <a:srcRect b="0" l="0" r="0" t="0"/>
          <a:stretch/>
        </p:blipFill>
        <p:spPr>
          <a:xfrm>
            <a:off x="2063531" y="2652216"/>
            <a:ext cx="257869" cy="257875"/>
          </a:xfrm>
          <a:prstGeom prst="rect">
            <a:avLst/>
          </a:prstGeom>
          <a:noFill/>
          <a:ln>
            <a:noFill/>
          </a:ln>
        </p:spPr>
      </p:pic>
      <p:sp>
        <p:nvSpPr>
          <p:cNvPr id="1594" name="Google Shape;1594;p195"/>
          <p:cNvSpPr txBox="1"/>
          <p:nvPr/>
        </p:nvSpPr>
        <p:spPr>
          <a:xfrm>
            <a:off x="2455821"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SV</a:t>
            </a:r>
            <a:endParaRPr sz="500"/>
          </a:p>
        </p:txBody>
      </p:sp>
      <p:sp>
        <p:nvSpPr>
          <p:cNvPr id="1595" name="Google Shape;1595;p195"/>
          <p:cNvSpPr txBox="1"/>
          <p:nvPr/>
        </p:nvSpPr>
        <p:spPr>
          <a:xfrm>
            <a:off x="2860059"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GT</a:t>
            </a:r>
            <a:endParaRPr sz="500"/>
          </a:p>
        </p:txBody>
      </p:sp>
      <p:pic>
        <p:nvPicPr>
          <p:cNvPr descr="Google Shape;652;p29" id="1596" name="Google Shape;1596;p195"/>
          <p:cNvPicPr preferRelativeResize="0"/>
          <p:nvPr/>
        </p:nvPicPr>
        <p:blipFill rotWithShape="1">
          <a:blip r:embed="rId6">
            <a:alphaModFix/>
          </a:blip>
          <a:srcRect b="0" l="0" r="0" t="0"/>
          <a:stretch/>
        </p:blipFill>
        <p:spPr>
          <a:xfrm>
            <a:off x="879230" y="2652216"/>
            <a:ext cx="257869" cy="257875"/>
          </a:xfrm>
          <a:prstGeom prst="rect">
            <a:avLst/>
          </a:prstGeom>
          <a:noFill/>
          <a:ln>
            <a:noFill/>
          </a:ln>
        </p:spPr>
      </p:pic>
      <p:pic>
        <p:nvPicPr>
          <p:cNvPr descr="Google Shape;653;p29" id="1597" name="Google Shape;1597;p195"/>
          <p:cNvPicPr preferRelativeResize="0"/>
          <p:nvPr/>
        </p:nvPicPr>
        <p:blipFill rotWithShape="1">
          <a:blip r:embed="rId7">
            <a:alphaModFix/>
          </a:blip>
          <a:srcRect b="0" l="0" r="0" t="0"/>
          <a:stretch/>
        </p:blipFill>
        <p:spPr>
          <a:xfrm>
            <a:off x="2458298" y="2652216"/>
            <a:ext cx="257869" cy="257875"/>
          </a:xfrm>
          <a:prstGeom prst="rect">
            <a:avLst/>
          </a:prstGeom>
          <a:noFill/>
          <a:ln>
            <a:noFill/>
          </a:ln>
        </p:spPr>
      </p:pic>
      <p:sp>
        <p:nvSpPr>
          <p:cNvPr id="1598" name="Google Shape;1598;p195"/>
          <p:cNvSpPr txBox="1"/>
          <p:nvPr/>
        </p:nvSpPr>
        <p:spPr>
          <a:xfrm>
            <a:off x="874309" y="3609835"/>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HN</a:t>
            </a:r>
            <a:endParaRPr sz="500"/>
          </a:p>
        </p:txBody>
      </p:sp>
      <p:sp>
        <p:nvSpPr>
          <p:cNvPr id="1599" name="Google Shape;1599;p195"/>
          <p:cNvSpPr txBox="1"/>
          <p:nvPr/>
        </p:nvSpPr>
        <p:spPr>
          <a:xfrm>
            <a:off x="1271653" y="3609835"/>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NI</a:t>
            </a:r>
            <a:endParaRPr sz="500"/>
          </a:p>
        </p:txBody>
      </p:sp>
      <p:sp>
        <p:nvSpPr>
          <p:cNvPr id="1600" name="Google Shape;1600;p195"/>
          <p:cNvSpPr txBox="1"/>
          <p:nvPr/>
        </p:nvSpPr>
        <p:spPr>
          <a:xfrm>
            <a:off x="1665856" y="3609836"/>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PA</a:t>
            </a:r>
            <a:endParaRPr sz="500"/>
          </a:p>
        </p:txBody>
      </p:sp>
      <p:sp>
        <p:nvSpPr>
          <p:cNvPr id="1601" name="Google Shape;1601;p195"/>
          <p:cNvSpPr txBox="1"/>
          <p:nvPr/>
        </p:nvSpPr>
        <p:spPr>
          <a:xfrm>
            <a:off x="2060065" y="3609835"/>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PE</a:t>
            </a:r>
            <a:endParaRPr sz="500"/>
          </a:p>
        </p:txBody>
      </p:sp>
      <p:pic>
        <p:nvPicPr>
          <p:cNvPr descr="Google Shape;658;p29" id="1602" name="Google Shape;1602;p195"/>
          <p:cNvPicPr preferRelativeResize="0"/>
          <p:nvPr/>
        </p:nvPicPr>
        <p:blipFill rotWithShape="1">
          <a:blip r:embed="rId8">
            <a:alphaModFix/>
          </a:blip>
          <a:srcRect b="0" l="0" r="0" t="0"/>
          <a:stretch/>
        </p:blipFill>
        <p:spPr>
          <a:xfrm>
            <a:off x="2853064" y="2652216"/>
            <a:ext cx="257869" cy="257875"/>
          </a:xfrm>
          <a:prstGeom prst="rect">
            <a:avLst/>
          </a:prstGeom>
          <a:noFill/>
          <a:ln>
            <a:noFill/>
          </a:ln>
        </p:spPr>
      </p:pic>
      <p:pic>
        <p:nvPicPr>
          <p:cNvPr descr="Google Shape;659;p29" id="1603" name="Google Shape;1603;p195"/>
          <p:cNvPicPr preferRelativeResize="0"/>
          <p:nvPr/>
        </p:nvPicPr>
        <p:blipFill rotWithShape="1">
          <a:blip r:embed="rId9">
            <a:alphaModFix/>
          </a:blip>
          <a:srcRect b="0" l="0" r="0" t="0"/>
          <a:stretch/>
        </p:blipFill>
        <p:spPr>
          <a:xfrm>
            <a:off x="2452189" y="2021684"/>
            <a:ext cx="257869" cy="257875"/>
          </a:xfrm>
          <a:prstGeom prst="rect">
            <a:avLst/>
          </a:prstGeom>
          <a:noFill/>
          <a:ln>
            <a:noFill/>
          </a:ln>
        </p:spPr>
      </p:pic>
      <p:sp>
        <p:nvSpPr>
          <p:cNvPr id="1604" name="Google Shape;1604;p195"/>
          <p:cNvSpPr txBox="1"/>
          <p:nvPr/>
        </p:nvSpPr>
        <p:spPr>
          <a:xfrm>
            <a:off x="2455821" y="3609835"/>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UY</a:t>
            </a:r>
            <a:endParaRPr sz="500"/>
          </a:p>
        </p:txBody>
      </p:sp>
      <p:pic>
        <p:nvPicPr>
          <p:cNvPr descr="Google Shape;661;p29" id="1605" name="Google Shape;1605;p195"/>
          <p:cNvPicPr preferRelativeResize="0"/>
          <p:nvPr/>
        </p:nvPicPr>
        <p:blipFill rotWithShape="1">
          <a:blip r:embed="rId10">
            <a:alphaModFix/>
          </a:blip>
          <a:srcRect b="0" l="0" r="0" t="0"/>
          <a:stretch/>
        </p:blipFill>
        <p:spPr>
          <a:xfrm>
            <a:off x="876716" y="3334993"/>
            <a:ext cx="257869" cy="257875"/>
          </a:xfrm>
          <a:prstGeom prst="rect">
            <a:avLst/>
          </a:prstGeom>
          <a:noFill/>
          <a:ln>
            <a:noFill/>
          </a:ln>
        </p:spPr>
      </p:pic>
      <p:pic>
        <p:nvPicPr>
          <p:cNvPr descr="Google Shape;662;p29" id="1606" name="Google Shape;1606;p195"/>
          <p:cNvPicPr preferRelativeResize="0"/>
          <p:nvPr/>
        </p:nvPicPr>
        <p:blipFill rotWithShape="1">
          <a:blip r:embed="rId11">
            <a:alphaModFix/>
          </a:blip>
          <a:srcRect b="0" l="0" r="0" t="0"/>
          <a:stretch/>
        </p:blipFill>
        <p:spPr>
          <a:xfrm>
            <a:off x="1269713" y="3334993"/>
            <a:ext cx="257869" cy="257875"/>
          </a:xfrm>
          <a:prstGeom prst="rect">
            <a:avLst/>
          </a:prstGeom>
          <a:noFill/>
          <a:ln>
            <a:noFill/>
          </a:ln>
        </p:spPr>
      </p:pic>
      <p:pic>
        <p:nvPicPr>
          <p:cNvPr descr="Google Shape;663;p29" id="1607" name="Google Shape;1607;p195"/>
          <p:cNvPicPr preferRelativeResize="0"/>
          <p:nvPr/>
        </p:nvPicPr>
        <p:blipFill rotWithShape="1">
          <a:blip r:embed="rId12">
            <a:alphaModFix/>
          </a:blip>
          <a:srcRect b="0" l="0" r="0" t="0"/>
          <a:stretch/>
        </p:blipFill>
        <p:spPr>
          <a:xfrm>
            <a:off x="2056193" y="3334993"/>
            <a:ext cx="257869" cy="257875"/>
          </a:xfrm>
          <a:prstGeom prst="rect">
            <a:avLst/>
          </a:prstGeom>
          <a:noFill/>
          <a:ln>
            <a:noFill/>
          </a:ln>
        </p:spPr>
      </p:pic>
      <p:pic>
        <p:nvPicPr>
          <p:cNvPr descr="Google Shape;664;p29" id="1608" name="Google Shape;1608;p195"/>
          <p:cNvPicPr preferRelativeResize="0"/>
          <p:nvPr/>
        </p:nvPicPr>
        <p:blipFill rotWithShape="1">
          <a:blip r:embed="rId13">
            <a:alphaModFix/>
          </a:blip>
          <a:srcRect b="0" l="0" r="0" t="0"/>
          <a:stretch/>
        </p:blipFill>
        <p:spPr>
          <a:xfrm>
            <a:off x="2057431" y="2021684"/>
            <a:ext cx="257869" cy="257875"/>
          </a:xfrm>
          <a:prstGeom prst="rect">
            <a:avLst/>
          </a:prstGeom>
          <a:noFill/>
          <a:ln>
            <a:noFill/>
          </a:ln>
        </p:spPr>
      </p:pic>
      <p:pic>
        <p:nvPicPr>
          <p:cNvPr descr="Google Shape;665;p29" id="1609" name="Google Shape;1609;p195"/>
          <p:cNvPicPr preferRelativeResize="0"/>
          <p:nvPr/>
        </p:nvPicPr>
        <p:blipFill rotWithShape="1">
          <a:blip r:embed="rId14">
            <a:alphaModFix/>
          </a:blip>
          <a:srcRect b="0" l="0" r="0" t="0"/>
          <a:stretch/>
        </p:blipFill>
        <p:spPr>
          <a:xfrm>
            <a:off x="2455672" y="3334993"/>
            <a:ext cx="257869" cy="257875"/>
          </a:xfrm>
          <a:prstGeom prst="rect">
            <a:avLst/>
          </a:prstGeom>
          <a:noFill/>
          <a:ln>
            <a:noFill/>
          </a:ln>
        </p:spPr>
      </p:pic>
      <p:pic>
        <p:nvPicPr>
          <p:cNvPr descr="Google Shape;666;p29" id="1610" name="Google Shape;1610;p195"/>
          <p:cNvPicPr preferRelativeResize="0"/>
          <p:nvPr/>
        </p:nvPicPr>
        <p:blipFill rotWithShape="1">
          <a:blip r:embed="rId15">
            <a:alphaModFix/>
          </a:blip>
          <a:srcRect b="0" l="0" r="0" t="0"/>
          <a:stretch/>
        </p:blipFill>
        <p:spPr>
          <a:xfrm>
            <a:off x="862834" y="2021684"/>
            <a:ext cx="261313" cy="261313"/>
          </a:xfrm>
          <a:prstGeom prst="rect">
            <a:avLst/>
          </a:prstGeom>
          <a:noFill/>
          <a:ln>
            <a:noFill/>
          </a:ln>
        </p:spPr>
      </p:pic>
      <p:pic>
        <p:nvPicPr>
          <p:cNvPr descr="Google Shape;667;p29" id="1611" name="Google Shape;1611;p195"/>
          <p:cNvPicPr preferRelativeResize="0"/>
          <p:nvPr/>
        </p:nvPicPr>
        <p:blipFill rotWithShape="1">
          <a:blip r:embed="rId16">
            <a:alphaModFix/>
          </a:blip>
          <a:srcRect b="0" l="0" r="0" t="0"/>
          <a:stretch/>
        </p:blipFill>
        <p:spPr>
          <a:xfrm>
            <a:off x="1261033" y="2021684"/>
            <a:ext cx="261313" cy="261313"/>
          </a:xfrm>
          <a:prstGeom prst="rect">
            <a:avLst/>
          </a:prstGeom>
          <a:noFill/>
          <a:ln>
            <a:noFill/>
          </a:ln>
        </p:spPr>
      </p:pic>
      <p:pic>
        <p:nvPicPr>
          <p:cNvPr descr="Google Shape;668;p29" id="1612" name="Google Shape;1612;p195"/>
          <p:cNvPicPr preferRelativeResize="0"/>
          <p:nvPr/>
        </p:nvPicPr>
        <p:blipFill rotWithShape="1">
          <a:blip r:embed="rId17">
            <a:alphaModFix/>
          </a:blip>
          <a:srcRect b="0" l="0" r="0" t="0"/>
          <a:stretch/>
        </p:blipFill>
        <p:spPr>
          <a:xfrm>
            <a:off x="1659232" y="2021684"/>
            <a:ext cx="261313" cy="261313"/>
          </a:xfrm>
          <a:prstGeom prst="rect">
            <a:avLst/>
          </a:prstGeom>
          <a:noFill/>
          <a:ln>
            <a:noFill/>
          </a:ln>
        </p:spPr>
      </p:pic>
      <p:pic>
        <p:nvPicPr>
          <p:cNvPr descr="Google Shape;669;p29" id="1613" name="Google Shape;1613;p195"/>
          <p:cNvPicPr preferRelativeResize="0"/>
          <p:nvPr/>
        </p:nvPicPr>
        <p:blipFill rotWithShape="1">
          <a:blip r:embed="rId18">
            <a:alphaModFix/>
          </a:blip>
          <a:srcRect b="0" l="0" r="0" t="0"/>
          <a:stretch/>
        </p:blipFill>
        <p:spPr>
          <a:xfrm>
            <a:off x="2846947" y="2021684"/>
            <a:ext cx="261313" cy="261313"/>
          </a:xfrm>
          <a:prstGeom prst="rect">
            <a:avLst/>
          </a:prstGeom>
          <a:noFill/>
          <a:ln>
            <a:noFill/>
          </a:ln>
        </p:spPr>
      </p:pic>
      <p:pic>
        <p:nvPicPr>
          <p:cNvPr descr="Google Shape;670;p29" id="1614" name="Google Shape;1614;p195"/>
          <p:cNvPicPr preferRelativeResize="0"/>
          <p:nvPr/>
        </p:nvPicPr>
        <p:blipFill rotWithShape="1">
          <a:blip r:embed="rId19">
            <a:alphaModFix/>
          </a:blip>
          <a:srcRect b="0" l="0" r="0" t="0"/>
          <a:stretch/>
        </p:blipFill>
        <p:spPr>
          <a:xfrm>
            <a:off x="3919434" y="2026912"/>
            <a:ext cx="251375" cy="251375"/>
          </a:xfrm>
          <a:prstGeom prst="rect">
            <a:avLst/>
          </a:prstGeom>
          <a:noFill/>
          <a:ln>
            <a:noFill/>
          </a:ln>
        </p:spPr>
      </p:pic>
      <p:pic>
        <p:nvPicPr>
          <p:cNvPr descr="Google Shape;671;p29" id="1615" name="Google Shape;1615;p195"/>
          <p:cNvPicPr preferRelativeResize="0"/>
          <p:nvPr/>
        </p:nvPicPr>
        <p:blipFill rotWithShape="1">
          <a:blip r:embed="rId20">
            <a:alphaModFix/>
          </a:blip>
          <a:srcRect b="0" l="0" r="0" t="0"/>
          <a:stretch/>
        </p:blipFill>
        <p:spPr>
          <a:xfrm>
            <a:off x="8014968" y="2664668"/>
            <a:ext cx="258106" cy="258119"/>
          </a:xfrm>
          <a:prstGeom prst="rect">
            <a:avLst/>
          </a:prstGeom>
          <a:noFill/>
          <a:ln>
            <a:noFill/>
          </a:ln>
        </p:spPr>
      </p:pic>
      <p:pic>
        <p:nvPicPr>
          <p:cNvPr descr="Google Shape;672;p29" id="1616" name="Google Shape;1616;p195"/>
          <p:cNvPicPr preferRelativeResize="0"/>
          <p:nvPr/>
        </p:nvPicPr>
        <p:blipFill rotWithShape="1">
          <a:blip r:embed="rId21">
            <a:alphaModFix/>
          </a:blip>
          <a:srcRect b="0" l="0" r="0" t="0"/>
          <a:stretch/>
        </p:blipFill>
        <p:spPr>
          <a:xfrm>
            <a:off x="7263428" y="2664668"/>
            <a:ext cx="258106" cy="258119"/>
          </a:xfrm>
          <a:prstGeom prst="rect">
            <a:avLst/>
          </a:prstGeom>
          <a:noFill/>
          <a:ln>
            <a:noFill/>
          </a:ln>
        </p:spPr>
      </p:pic>
      <p:pic>
        <p:nvPicPr>
          <p:cNvPr descr="Google Shape;673;p29" id="1617" name="Google Shape;1617;p195"/>
          <p:cNvPicPr preferRelativeResize="0"/>
          <p:nvPr/>
        </p:nvPicPr>
        <p:blipFill rotWithShape="1">
          <a:blip r:embed="rId22">
            <a:alphaModFix/>
          </a:blip>
          <a:srcRect b="0" l="0" r="0" t="0"/>
          <a:stretch/>
        </p:blipFill>
        <p:spPr>
          <a:xfrm>
            <a:off x="7639198" y="2664668"/>
            <a:ext cx="258106" cy="258119"/>
          </a:xfrm>
          <a:prstGeom prst="rect">
            <a:avLst/>
          </a:prstGeom>
          <a:noFill/>
          <a:ln>
            <a:noFill/>
          </a:ln>
        </p:spPr>
      </p:pic>
      <p:pic>
        <p:nvPicPr>
          <p:cNvPr descr="Google Shape;674;p29" id="1618" name="Google Shape;1618;p195"/>
          <p:cNvPicPr preferRelativeResize="0"/>
          <p:nvPr/>
        </p:nvPicPr>
        <p:blipFill rotWithShape="1">
          <a:blip r:embed="rId23">
            <a:alphaModFix/>
          </a:blip>
          <a:srcRect b="0" l="0" r="0" t="0"/>
          <a:stretch/>
        </p:blipFill>
        <p:spPr>
          <a:xfrm>
            <a:off x="6887657" y="2664668"/>
            <a:ext cx="258106" cy="258119"/>
          </a:xfrm>
          <a:prstGeom prst="rect">
            <a:avLst/>
          </a:prstGeom>
          <a:noFill/>
          <a:ln>
            <a:noFill/>
          </a:ln>
        </p:spPr>
      </p:pic>
      <p:pic>
        <p:nvPicPr>
          <p:cNvPr descr="Google Shape;675;p29" id="1619" name="Google Shape;1619;p195"/>
          <p:cNvPicPr preferRelativeResize="0"/>
          <p:nvPr/>
        </p:nvPicPr>
        <p:blipFill rotWithShape="1">
          <a:blip r:embed="rId24">
            <a:alphaModFix/>
          </a:blip>
          <a:srcRect b="0" l="0" r="0" t="0"/>
          <a:stretch/>
        </p:blipFill>
        <p:spPr>
          <a:xfrm>
            <a:off x="8016487" y="2021566"/>
            <a:ext cx="258106" cy="258113"/>
          </a:xfrm>
          <a:prstGeom prst="rect">
            <a:avLst/>
          </a:prstGeom>
          <a:noFill/>
          <a:ln>
            <a:noFill/>
          </a:ln>
        </p:spPr>
      </p:pic>
      <p:pic>
        <p:nvPicPr>
          <p:cNvPr descr="Google Shape;676;p29" id="1620" name="Google Shape;1620;p195"/>
          <p:cNvPicPr preferRelativeResize="0"/>
          <p:nvPr/>
        </p:nvPicPr>
        <p:blipFill rotWithShape="1">
          <a:blip r:embed="rId25">
            <a:alphaModFix/>
          </a:blip>
          <a:srcRect b="0" l="0" r="0" t="0"/>
          <a:stretch/>
        </p:blipFill>
        <p:spPr>
          <a:xfrm>
            <a:off x="7637064" y="2021566"/>
            <a:ext cx="258106" cy="258113"/>
          </a:xfrm>
          <a:prstGeom prst="rect">
            <a:avLst/>
          </a:prstGeom>
          <a:noFill/>
          <a:ln>
            <a:noFill/>
          </a:ln>
        </p:spPr>
      </p:pic>
      <p:pic>
        <p:nvPicPr>
          <p:cNvPr descr="Google Shape;677;p29" id="1621" name="Google Shape;1621;p195"/>
          <p:cNvPicPr preferRelativeResize="0"/>
          <p:nvPr/>
        </p:nvPicPr>
        <p:blipFill rotWithShape="1">
          <a:blip r:embed="rId26">
            <a:alphaModFix/>
          </a:blip>
          <a:srcRect b="0" l="0" r="0" t="0"/>
          <a:stretch/>
        </p:blipFill>
        <p:spPr>
          <a:xfrm>
            <a:off x="7257642" y="2021566"/>
            <a:ext cx="258106" cy="258113"/>
          </a:xfrm>
          <a:prstGeom prst="rect">
            <a:avLst/>
          </a:prstGeom>
          <a:noFill/>
          <a:ln>
            <a:noFill/>
          </a:ln>
        </p:spPr>
      </p:pic>
      <p:pic>
        <p:nvPicPr>
          <p:cNvPr descr="Google Shape;678;p29" id="1622" name="Google Shape;1622;p195"/>
          <p:cNvPicPr preferRelativeResize="0"/>
          <p:nvPr/>
        </p:nvPicPr>
        <p:blipFill rotWithShape="1">
          <a:blip r:embed="rId27">
            <a:alphaModFix/>
          </a:blip>
          <a:srcRect b="0" l="0" r="0" t="0"/>
          <a:stretch/>
        </p:blipFill>
        <p:spPr>
          <a:xfrm>
            <a:off x="6878221" y="2021566"/>
            <a:ext cx="258106" cy="258113"/>
          </a:xfrm>
          <a:prstGeom prst="rect">
            <a:avLst/>
          </a:prstGeom>
          <a:noFill/>
          <a:ln>
            <a:noFill/>
          </a:ln>
        </p:spPr>
      </p:pic>
      <p:pic>
        <p:nvPicPr>
          <p:cNvPr descr="Google Shape;679;p29" id="1623" name="Google Shape;1623;p195"/>
          <p:cNvPicPr preferRelativeResize="0"/>
          <p:nvPr/>
        </p:nvPicPr>
        <p:blipFill rotWithShape="1">
          <a:blip r:embed="rId28">
            <a:alphaModFix/>
          </a:blip>
          <a:srcRect b="0" l="0" r="0" t="0"/>
          <a:stretch/>
        </p:blipFill>
        <p:spPr>
          <a:xfrm>
            <a:off x="6498799" y="2021566"/>
            <a:ext cx="258106" cy="258113"/>
          </a:xfrm>
          <a:prstGeom prst="rect">
            <a:avLst/>
          </a:prstGeom>
          <a:noFill/>
          <a:ln>
            <a:noFill/>
          </a:ln>
        </p:spPr>
      </p:pic>
      <p:pic>
        <p:nvPicPr>
          <p:cNvPr descr="Google Shape;680;p29" id="1624" name="Google Shape;1624;p195"/>
          <p:cNvPicPr preferRelativeResize="0"/>
          <p:nvPr/>
        </p:nvPicPr>
        <p:blipFill rotWithShape="1">
          <a:blip r:embed="rId29">
            <a:alphaModFix/>
          </a:blip>
          <a:srcRect b="0" l="0" r="0" t="0"/>
          <a:stretch/>
        </p:blipFill>
        <p:spPr>
          <a:xfrm>
            <a:off x="1671235" y="3333035"/>
            <a:ext cx="261319" cy="261319"/>
          </a:xfrm>
          <a:prstGeom prst="rect">
            <a:avLst/>
          </a:prstGeom>
          <a:noFill/>
          <a:ln>
            <a:noFill/>
          </a:ln>
        </p:spPr>
      </p:pic>
      <p:pic>
        <p:nvPicPr>
          <p:cNvPr descr="Google Shape;681;p29" id="1625" name="Google Shape;1625;p195"/>
          <p:cNvPicPr preferRelativeResize="0"/>
          <p:nvPr/>
        </p:nvPicPr>
        <p:blipFill rotWithShape="1">
          <a:blip r:embed="rId30">
            <a:alphaModFix/>
          </a:blip>
          <a:srcRect b="0" l="0" r="0" t="0"/>
          <a:stretch/>
        </p:blipFill>
        <p:spPr>
          <a:xfrm>
            <a:off x="4286793" y="2016977"/>
            <a:ext cx="261320" cy="261426"/>
          </a:xfrm>
          <a:prstGeom prst="rect">
            <a:avLst/>
          </a:prstGeom>
          <a:noFill/>
          <a:ln>
            <a:noFill/>
          </a:ln>
        </p:spPr>
      </p:pic>
      <p:sp>
        <p:nvSpPr>
          <p:cNvPr id="1626" name="Google Shape;1626;p195"/>
          <p:cNvSpPr txBox="1"/>
          <p:nvPr/>
        </p:nvSpPr>
        <p:spPr>
          <a:xfrm>
            <a:off x="4662805"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HK</a:t>
            </a:r>
            <a:endParaRPr sz="500"/>
          </a:p>
        </p:txBody>
      </p:sp>
      <p:sp>
        <p:nvSpPr>
          <p:cNvPr id="1627" name="Google Shape;1627;p195"/>
          <p:cNvSpPr txBox="1"/>
          <p:nvPr/>
        </p:nvSpPr>
        <p:spPr>
          <a:xfrm>
            <a:off x="5417606" y="229525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ID</a:t>
            </a:r>
            <a:endParaRPr sz="500"/>
          </a:p>
        </p:txBody>
      </p:sp>
      <p:sp>
        <p:nvSpPr>
          <p:cNvPr id="1628" name="Google Shape;1628;p195"/>
          <p:cNvSpPr txBox="1"/>
          <p:nvPr/>
        </p:nvSpPr>
        <p:spPr>
          <a:xfrm>
            <a:off x="5040206"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IN</a:t>
            </a:r>
            <a:endParaRPr sz="500"/>
          </a:p>
        </p:txBody>
      </p:sp>
      <p:pic>
        <p:nvPicPr>
          <p:cNvPr descr="Google Shape;685;p29" id="1629" name="Google Shape;1629;p195"/>
          <p:cNvPicPr preferRelativeResize="0"/>
          <p:nvPr/>
        </p:nvPicPr>
        <p:blipFill rotWithShape="1">
          <a:blip r:embed="rId31">
            <a:alphaModFix/>
          </a:blip>
          <a:srcRect b="0" l="0" r="0" t="0"/>
          <a:stretch/>
        </p:blipFill>
        <p:spPr>
          <a:xfrm>
            <a:off x="5041379" y="2028845"/>
            <a:ext cx="260094" cy="260113"/>
          </a:xfrm>
          <a:prstGeom prst="rect">
            <a:avLst/>
          </a:prstGeom>
          <a:noFill/>
          <a:ln>
            <a:noFill/>
          </a:ln>
        </p:spPr>
      </p:pic>
      <p:pic>
        <p:nvPicPr>
          <p:cNvPr descr="Google Shape;686;p29" id="1630" name="Google Shape;1630;p195"/>
          <p:cNvPicPr preferRelativeResize="0"/>
          <p:nvPr/>
        </p:nvPicPr>
        <p:blipFill rotWithShape="1">
          <a:blip r:embed="rId32">
            <a:alphaModFix/>
          </a:blip>
          <a:srcRect b="0" l="0" r="0" t="0"/>
          <a:stretch/>
        </p:blipFill>
        <p:spPr>
          <a:xfrm>
            <a:off x="5417457" y="2023942"/>
            <a:ext cx="260094" cy="260113"/>
          </a:xfrm>
          <a:prstGeom prst="rect">
            <a:avLst/>
          </a:prstGeom>
          <a:noFill/>
          <a:ln>
            <a:noFill/>
          </a:ln>
        </p:spPr>
      </p:pic>
      <p:pic>
        <p:nvPicPr>
          <p:cNvPr descr="Google Shape;687;p29" id="1631" name="Google Shape;1631;p195"/>
          <p:cNvPicPr preferRelativeResize="0"/>
          <p:nvPr/>
        </p:nvPicPr>
        <p:blipFill rotWithShape="1">
          <a:blip r:embed="rId33">
            <a:alphaModFix/>
          </a:blip>
          <a:srcRect b="0" l="0" r="0" t="0"/>
          <a:stretch/>
        </p:blipFill>
        <p:spPr>
          <a:xfrm>
            <a:off x="4664094" y="2024935"/>
            <a:ext cx="261300" cy="261300"/>
          </a:xfrm>
          <a:prstGeom prst="rect">
            <a:avLst/>
          </a:prstGeom>
          <a:noFill/>
          <a:ln>
            <a:noFill/>
          </a:ln>
        </p:spPr>
      </p:pic>
      <p:sp>
        <p:nvSpPr>
          <p:cNvPr id="1632" name="Google Shape;1632;p195"/>
          <p:cNvSpPr txBox="1"/>
          <p:nvPr/>
        </p:nvSpPr>
        <p:spPr>
          <a:xfrm>
            <a:off x="4285404"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AU</a:t>
            </a:r>
            <a:endParaRPr sz="500"/>
          </a:p>
        </p:txBody>
      </p:sp>
      <p:sp>
        <p:nvSpPr>
          <p:cNvPr id="1633" name="Google Shape;1633;p195"/>
          <p:cNvSpPr txBox="1"/>
          <p:nvPr/>
        </p:nvSpPr>
        <p:spPr>
          <a:xfrm>
            <a:off x="3887854" y="2920383"/>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JP</a:t>
            </a:r>
            <a:endParaRPr sz="500"/>
          </a:p>
        </p:txBody>
      </p:sp>
      <p:sp>
        <p:nvSpPr>
          <p:cNvPr id="1634" name="Google Shape;1634;p195"/>
          <p:cNvSpPr txBox="1"/>
          <p:nvPr/>
        </p:nvSpPr>
        <p:spPr>
          <a:xfrm>
            <a:off x="4286658" y="2920382"/>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KR</a:t>
            </a:r>
            <a:endParaRPr sz="500"/>
          </a:p>
        </p:txBody>
      </p:sp>
      <p:pic>
        <p:nvPicPr>
          <p:cNvPr descr="Google Shape;691;p29" id="1635" name="Google Shape;1635;p195"/>
          <p:cNvPicPr preferRelativeResize="0"/>
          <p:nvPr/>
        </p:nvPicPr>
        <p:blipFill rotWithShape="1">
          <a:blip r:embed="rId34">
            <a:alphaModFix/>
          </a:blip>
          <a:srcRect b="0" l="0" r="0" t="0"/>
          <a:stretch/>
        </p:blipFill>
        <p:spPr>
          <a:xfrm>
            <a:off x="4276590" y="2649386"/>
            <a:ext cx="260094" cy="260113"/>
          </a:xfrm>
          <a:prstGeom prst="rect">
            <a:avLst/>
          </a:prstGeom>
          <a:noFill/>
          <a:ln>
            <a:noFill/>
          </a:ln>
        </p:spPr>
      </p:pic>
      <p:pic>
        <p:nvPicPr>
          <p:cNvPr descr="Google Shape;692;p29" id="1636" name="Google Shape;1636;p195"/>
          <p:cNvPicPr preferRelativeResize="0"/>
          <p:nvPr/>
        </p:nvPicPr>
        <p:blipFill rotWithShape="1">
          <a:blip r:embed="rId35">
            <a:alphaModFix/>
          </a:blip>
          <a:srcRect b="0" l="0" r="0" t="0"/>
          <a:stretch/>
        </p:blipFill>
        <p:spPr>
          <a:xfrm>
            <a:off x="3896301" y="2649386"/>
            <a:ext cx="260094" cy="260113"/>
          </a:xfrm>
          <a:prstGeom prst="rect">
            <a:avLst/>
          </a:prstGeom>
          <a:noFill/>
          <a:ln>
            <a:noFill/>
          </a:ln>
        </p:spPr>
      </p:pic>
      <p:sp>
        <p:nvSpPr>
          <p:cNvPr id="1637" name="Google Shape;1637;p195"/>
          <p:cNvSpPr txBox="1"/>
          <p:nvPr/>
        </p:nvSpPr>
        <p:spPr>
          <a:xfrm>
            <a:off x="4662250"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MY</a:t>
            </a:r>
            <a:endParaRPr sz="500"/>
          </a:p>
        </p:txBody>
      </p:sp>
      <p:sp>
        <p:nvSpPr>
          <p:cNvPr id="1638" name="Google Shape;1638;p195"/>
          <p:cNvSpPr txBox="1"/>
          <p:nvPr/>
        </p:nvSpPr>
        <p:spPr>
          <a:xfrm>
            <a:off x="5037843"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NZ</a:t>
            </a:r>
            <a:endParaRPr sz="500"/>
          </a:p>
        </p:txBody>
      </p:sp>
      <p:sp>
        <p:nvSpPr>
          <p:cNvPr id="1639" name="Google Shape;1639;p195"/>
          <p:cNvSpPr txBox="1"/>
          <p:nvPr/>
        </p:nvSpPr>
        <p:spPr>
          <a:xfrm>
            <a:off x="5413434" y="293414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PH</a:t>
            </a:r>
            <a:endParaRPr sz="500"/>
          </a:p>
        </p:txBody>
      </p:sp>
      <p:sp>
        <p:nvSpPr>
          <p:cNvPr id="1640" name="Google Shape;1640;p195"/>
          <p:cNvSpPr txBox="1"/>
          <p:nvPr/>
        </p:nvSpPr>
        <p:spPr>
          <a:xfrm>
            <a:off x="3896295" y="360356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SG</a:t>
            </a:r>
            <a:endParaRPr sz="500"/>
          </a:p>
        </p:txBody>
      </p:sp>
      <p:pic>
        <p:nvPicPr>
          <p:cNvPr descr="Google Shape;697;p29" id="1641" name="Google Shape;1641;p195"/>
          <p:cNvPicPr preferRelativeResize="0"/>
          <p:nvPr/>
        </p:nvPicPr>
        <p:blipFill rotWithShape="1">
          <a:blip r:embed="rId36">
            <a:alphaModFix/>
          </a:blip>
          <a:srcRect b="0" l="0" r="0" t="0"/>
          <a:stretch/>
        </p:blipFill>
        <p:spPr>
          <a:xfrm>
            <a:off x="3902998" y="3331941"/>
            <a:ext cx="260094" cy="260113"/>
          </a:xfrm>
          <a:prstGeom prst="rect">
            <a:avLst/>
          </a:prstGeom>
          <a:noFill/>
          <a:ln>
            <a:noFill/>
          </a:ln>
        </p:spPr>
      </p:pic>
      <p:pic>
        <p:nvPicPr>
          <p:cNvPr descr="Google Shape;698;p29" id="1642" name="Google Shape;1642;p195"/>
          <p:cNvPicPr preferRelativeResize="0"/>
          <p:nvPr/>
        </p:nvPicPr>
        <p:blipFill rotWithShape="1">
          <a:blip r:embed="rId37">
            <a:alphaModFix/>
          </a:blip>
          <a:srcRect b="0" l="0" r="0" t="0"/>
          <a:stretch/>
        </p:blipFill>
        <p:spPr>
          <a:xfrm>
            <a:off x="5417457" y="2649386"/>
            <a:ext cx="260094" cy="260113"/>
          </a:xfrm>
          <a:prstGeom prst="rect">
            <a:avLst/>
          </a:prstGeom>
          <a:noFill/>
          <a:ln>
            <a:noFill/>
          </a:ln>
        </p:spPr>
      </p:pic>
      <p:pic>
        <p:nvPicPr>
          <p:cNvPr descr="Google Shape;699;p29" id="1643" name="Google Shape;1643;p195"/>
          <p:cNvPicPr preferRelativeResize="0"/>
          <p:nvPr/>
        </p:nvPicPr>
        <p:blipFill rotWithShape="1">
          <a:blip r:embed="rId38">
            <a:alphaModFix/>
          </a:blip>
          <a:srcRect b="0" l="0" r="0" t="0"/>
          <a:stretch/>
        </p:blipFill>
        <p:spPr>
          <a:xfrm>
            <a:off x="5037169" y="2649386"/>
            <a:ext cx="260094" cy="260113"/>
          </a:xfrm>
          <a:prstGeom prst="rect">
            <a:avLst/>
          </a:prstGeom>
          <a:noFill/>
          <a:ln>
            <a:noFill/>
          </a:ln>
        </p:spPr>
      </p:pic>
      <p:pic>
        <p:nvPicPr>
          <p:cNvPr descr="Google Shape;700;p29" id="1644" name="Google Shape;1644;p195"/>
          <p:cNvPicPr preferRelativeResize="0"/>
          <p:nvPr/>
        </p:nvPicPr>
        <p:blipFill rotWithShape="1">
          <a:blip r:embed="rId39">
            <a:alphaModFix/>
          </a:blip>
          <a:srcRect b="0" l="0" r="0" t="0"/>
          <a:stretch/>
        </p:blipFill>
        <p:spPr>
          <a:xfrm>
            <a:off x="4656879" y="2649386"/>
            <a:ext cx="260094" cy="260113"/>
          </a:xfrm>
          <a:prstGeom prst="rect">
            <a:avLst/>
          </a:prstGeom>
          <a:noFill/>
          <a:ln>
            <a:noFill/>
          </a:ln>
        </p:spPr>
      </p:pic>
      <p:sp>
        <p:nvSpPr>
          <p:cNvPr id="1645" name="Google Shape;1645;p195"/>
          <p:cNvSpPr txBox="1"/>
          <p:nvPr/>
        </p:nvSpPr>
        <p:spPr>
          <a:xfrm>
            <a:off x="4266458" y="3606830"/>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TH</a:t>
            </a:r>
            <a:endParaRPr sz="500"/>
          </a:p>
        </p:txBody>
      </p:sp>
      <p:sp>
        <p:nvSpPr>
          <p:cNvPr id="1646" name="Google Shape;1646;p195"/>
          <p:cNvSpPr txBox="1"/>
          <p:nvPr/>
        </p:nvSpPr>
        <p:spPr>
          <a:xfrm>
            <a:off x="4649116" y="3606830"/>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TW</a:t>
            </a:r>
            <a:endParaRPr sz="500"/>
          </a:p>
        </p:txBody>
      </p:sp>
      <p:pic>
        <p:nvPicPr>
          <p:cNvPr descr="Google Shape;703;p29" id="1647" name="Google Shape;1647;p195"/>
          <p:cNvPicPr preferRelativeResize="0"/>
          <p:nvPr/>
        </p:nvPicPr>
        <p:blipFill rotWithShape="1">
          <a:blip r:embed="rId40">
            <a:alphaModFix/>
          </a:blip>
          <a:srcRect b="0" l="0" r="0" t="0"/>
          <a:stretch/>
        </p:blipFill>
        <p:spPr>
          <a:xfrm>
            <a:off x="4279938" y="3331941"/>
            <a:ext cx="260094" cy="260113"/>
          </a:xfrm>
          <a:prstGeom prst="rect">
            <a:avLst/>
          </a:prstGeom>
          <a:noFill/>
          <a:ln>
            <a:noFill/>
          </a:ln>
        </p:spPr>
      </p:pic>
      <p:pic>
        <p:nvPicPr>
          <p:cNvPr descr="Google Shape;704;p29" id="1648" name="Google Shape;1648;p195"/>
          <p:cNvPicPr preferRelativeResize="0"/>
          <p:nvPr/>
        </p:nvPicPr>
        <p:blipFill rotWithShape="1">
          <a:blip r:embed="rId41">
            <a:alphaModFix/>
          </a:blip>
          <a:srcRect b="0" l="0" r="0" t="0"/>
          <a:stretch/>
        </p:blipFill>
        <p:spPr>
          <a:xfrm>
            <a:off x="4656879" y="3330733"/>
            <a:ext cx="261319" cy="261319"/>
          </a:xfrm>
          <a:prstGeom prst="rect">
            <a:avLst/>
          </a:prstGeom>
          <a:noFill/>
          <a:ln>
            <a:noFill/>
          </a:ln>
        </p:spPr>
      </p:pic>
      <p:sp>
        <p:nvSpPr>
          <p:cNvPr id="1649" name="Google Shape;1649;p195"/>
          <p:cNvSpPr txBox="1"/>
          <p:nvPr/>
        </p:nvSpPr>
        <p:spPr>
          <a:xfrm>
            <a:off x="6496811" y="293836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FR</a:t>
            </a:r>
            <a:endParaRPr sz="500"/>
          </a:p>
        </p:txBody>
      </p:sp>
      <p:pic>
        <p:nvPicPr>
          <p:cNvPr descr="Google Shape;706;p29" id="1650" name="Google Shape;1650;p195"/>
          <p:cNvPicPr preferRelativeResize="0"/>
          <p:nvPr/>
        </p:nvPicPr>
        <p:blipFill rotWithShape="1">
          <a:blip r:embed="rId42">
            <a:alphaModFix/>
          </a:blip>
          <a:srcRect b="0" l="0" r="0" t="0"/>
          <a:stretch/>
        </p:blipFill>
        <p:spPr>
          <a:xfrm>
            <a:off x="6491129" y="2664669"/>
            <a:ext cx="258106" cy="258119"/>
          </a:xfrm>
          <a:prstGeom prst="rect">
            <a:avLst/>
          </a:prstGeom>
          <a:noFill/>
          <a:ln>
            <a:noFill/>
          </a:ln>
        </p:spPr>
      </p:pic>
      <p:sp>
        <p:nvSpPr>
          <p:cNvPr id="1651" name="Google Shape;1651;p195"/>
          <p:cNvSpPr txBox="1"/>
          <p:nvPr/>
        </p:nvSpPr>
        <p:spPr>
          <a:xfrm>
            <a:off x="6426574" y="3624610"/>
            <a:ext cx="4440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Nordics</a:t>
            </a:r>
            <a:endParaRPr sz="500"/>
          </a:p>
        </p:txBody>
      </p:sp>
      <p:sp>
        <p:nvSpPr>
          <p:cNvPr id="1652" name="Google Shape;1652;p195"/>
          <p:cNvSpPr txBox="1"/>
          <p:nvPr/>
        </p:nvSpPr>
        <p:spPr>
          <a:xfrm>
            <a:off x="6876535" y="3608411"/>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PT</a:t>
            </a:r>
            <a:endParaRPr sz="500"/>
          </a:p>
        </p:txBody>
      </p:sp>
      <p:pic>
        <p:nvPicPr>
          <p:cNvPr descr="Google Shape;709;p29" id="1653" name="Google Shape;1653;p195"/>
          <p:cNvPicPr preferRelativeResize="0"/>
          <p:nvPr/>
        </p:nvPicPr>
        <p:blipFill rotWithShape="1">
          <a:blip r:embed="rId43">
            <a:alphaModFix/>
          </a:blip>
          <a:srcRect b="0" l="0" r="0" t="0"/>
          <a:stretch/>
        </p:blipFill>
        <p:spPr>
          <a:xfrm>
            <a:off x="6887041" y="3338932"/>
            <a:ext cx="258106" cy="258119"/>
          </a:xfrm>
          <a:prstGeom prst="rect">
            <a:avLst/>
          </a:prstGeom>
          <a:noFill/>
          <a:ln>
            <a:noFill/>
          </a:ln>
        </p:spPr>
      </p:pic>
      <p:pic>
        <p:nvPicPr>
          <p:cNvPr descr="Google Shape;710;p29" id="1654" name="Google Shape;1654;p195"/>
          <p:cNvPicPr preferRelativeResize="0"/>
          <p:nvPr/>
        </p:nvPicPr>
        <p:blipFill rotWithShape="1">
          <a:blip r:embed="rId44">
            <a:alphaModFix/>
          </a:blip>
          <a:srcRect b="0" l="0" r="0" t="0"/>
          <a:stretch/>
        </p:blipFill>
        <p:spPr>
          <a:xfrm>
            <a:off x="6489033" y="3326258"/>
            <a:ext cx="280344" cy="280344"/>
          </a:xfrm>
          <a:prstGeom prst="rect">
            <a:avLst/>
          </a:prstGeom>
          <a:noFill/>
          <a:ln>
            <a:noFill/>
          </a:ln>
        </p:spPr>
      </p:pic>
      <p:sp>
        <p:nvSpPr>
          <p:cNvPr id="1655" name="Google Shape;1655;p195"/>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Flags</a:t>
            </a:r>
            <a:endParaRPr sz="5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pic>
        <p:nvPicPr>
          <p:cNvPr id="1660" name="Google Shape;1660;p196"/>
          <p:cNvPicPr preferRelativeResize="0"/>
          <p:nvPr/>
        </p:nvPicPr>
        <p:blipFill>
          <a:blip r:embed="rId3">
            <a:alphaModFix/>
          </a:blip>
          <a:stretch>
            <a:fillRect/>
          </a:stretch>
        </p:blipFill>
        <p:spPr>
          <a:xfrm flipH="1">
            <a:off x="4378200" y="2472250"/>
            <a:ext cx="4765799" cy="2671241"/>
          </a:xfrm>
          <a:prstGeom prst="rect">
            <a:avLst/>
          </a:prstGeom>
          <a:noFill/>
          <a:ln>
            <a:noFill/>
          </a:ln>
        </p:spPr>
      </p:pic>
      <p:sp>
        <p:nvSpPr>
          <p:cNvPr id="1661" name="Google Shape;1661;p196"/>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Device Library</a:t>
            </a:r>
            <a:endParaRPr sz="500">
              <a:solidFill>
                <a:schemeClr val="dk1"/>
              </a:solidFill>
              <a:latin typeface="Google Sans Medium"/>
              <a:ea typeface="Google Sans Medium"/>
              <a:cs typeface="Google Sans Medium"/>
              <a:sym typeface="Google Sans Medium"/>
            </a:endParaRPr>
          </a:p>
        </p:txBody>
      </p:sp>
      <p:pic>
        <p:nvPicPr>
          <p:cNvPr id="1662" name="Google Shape;1662;p196"/>
          <p:cNvPicPr preferRelativeResize="0"/>
          <p:nvPr/>
        </p:nvPicPr>
        <p:blipFill rotWithShape="1">
          <a:blip r:embed="rId4">
            <a:alphaModFix/>
          </a:blip>
          <a:srcRect b="1486" l="-446" r="9272" t="1988"/>
          <a:stretch/>
        </p:blipFill>
        <p:spPr>
          <a:xfrm>
            <a:off x="915334" y="1475724"/>
            <a:ext cx="1323900" cy="2491500"/>
          </a:xfrm>
          <a:prstGeom prst="roundRect">
            <a:avLst>
              <a:gd fmla="val 0" name="adj"/>
            </a:avLst>
          </a:prstGeom>
          <a:noFill/>
          <a:ln>
            <a:noFill/>
          </a:ln>
        </p:spPr>
      </p:pic>
      <p:pic>
        <p:nvPicPr>
          <p:cNvPr id="1663" name="Google Shape;1663;p196"/>
          <p:cNvPicPr preferRelativeResize="0"/>
          <p:nvPr/>
        </p:nvPicPr>
        <p:blipFill>
          <a:blip r:embed="rId5">
            <a:alphaModFix/>
          </a:blip>
          <a:stretch>
            <a:fillRect/>
          </a:stretch>
        </p:blipFill>
        <p:spPr>
          <a:xfrm>
            <a:off x="851250" y="1196400"/>
            <a:ext cx="1467501" cy="2954651"/>
          </a:xfrm>
          <a:prstGeom prst="rect">
            <a:avLst/>
          </a:prstGeom>
          <a:noFill/>
          <a:ln>
            <a:noFill/>
          </a:ln>
        </p:spPr>
      </p:pic>
      <p:sp>
        <p:nvSpPr>
          <p:cNvPr id="1664" name="Google Shape;1664;p196"/>
          <p:cNvSpPr/>
          <p:nvPr/>
        </p:nvSpPr>
        <p:spPr>
          <a:xfrm>
            <a:off x="3932196" y="1387063"/>
            <a:ext cx="4098600" cy="2747400"/>
          </a:xfrm>
          <a:prstGeom prst="rect">
            <a:avLst/>
          </a:prstGeom>
          <a:solidFill>
            <a:srgbClr val="9DF6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5" name="Google Shape;1665;p196"/>
          <p:cNvPicPr preferRelativeResize="0"/>
          <p:nvPr/>
        </p:nvPicPr>
        <p:blipFill>
          <a:blip r:embed="rId6">
            <a:alphaModFix/>
          </a:blip>
          <a:stretch>
            <a:fillRect/>
          </a:stretch>
        </p:blipFill>
        <p:spPr>
          <a:xfrm>
            <a:off x="3343475" y="1211581"/>
            <a:ext cx="5248251" cy="31699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pic>
        <p:nvPicPr>
          <p:cNvPr id="1670" name="Google Shape;1670;p197"/>
          <p:cNvPicPr preferRelativeResize="0"/>
          <p:nvPr/>
        </p:nvPicPr>
        <p:blipFill>
          <a:blip r:embed="rId3">
            <a:alphaModFix/>
          </a:blip>
          <a:stretch>
            <a:fillRect/>
          </a:stretch>
        </p:blipFill>
        <p:spPr>
          <a:xfrm flipH="1">
            <a:off x="4378200" y="2472250"/>
            <a:ext cx="4765799" cy="2671241"/>
          </a:xfrm>
          <a:prstGeom prst="rect">
            <a:avLst/>
          </a:prstGeom>
          <a:noFill/>
          <a:ln>
            <a:noFill/>
          </a:ln>
        </p:spPr>
      </p:pic>
      <p:sp>
        <p:nvSpPr>
          <p:cNvPr id="1671" name="Google Shape;1671;p197"/>
          <p:cNvSpPr/>
          <p:nvPr/>
        </p:nvSpPr>
        <p:spPr>
          <a:xfrm>
            <a:off x="1626500" y="2161175"/>
            <a:ext cx="1369500" cy="1369500"/>
          </a:xfrm>
          <a:prstGeom prst="ellipse">
            <a:avLst/>
          </a:prstGeom>
          <a:solidFill>
            <a:srgbClr val="9DF6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7"/>
          <p:cNvSpPr/>
          <p:nvPr/>
        </p:nvSpPr>
        <p:spPr>
          <a:xfrm>
            <a:off x="4097450" y="503059"/>
            <a:ext cx="3303300" cy="4119600"/>
          </a:xfrm>
          <a:prstGeom prst="rect">
            <a:avLst/>
          </a:prstGeom>
          <a:solidFill>
            <a:srgbClr val="9DF6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7"/>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Device Library</a:t>
            </a:r>
            <a:endParaRPr sz="500">
              <a:solidFill>
                <a:schemeClr val="dk1"/>
              </a:solidFill>
              <a:latin typeface="Google Sans Medium"/>
              <a:ea typeface="Google Sans Medium"/>
              <a:cs typeface="Google Sans Medium"/>
              <a:sym typeface="Google Sans Medium"/>
            </a:endParaRPr>
          </a:p>
        </p:txBody>
      </p:sp>
      <p:pic>
        <p:nvPicPr>
          <p:cNvPr id="1674" name="Google Shape;1674;p197"/>
          <p:cNvPicPr preferRelativeResize="0"/>
          <p:nvPr/>
        </p:nvPicPr>
        <p:blipFill>
          <a:blip r:embed="rId4">
            <a:alphaModFix/>
          </a:blip>
          <a:stretch>
            <a:fillRect/>
          </a:stretch>
        </p:blipFill>
        <p:spPr>
          <a:xfrm>
            <a:off x="1448650" y="1419663"/>
            <a:ext cx="1708101" cy="2835383"/>
          </a:xfrm>
          <a:prstGeom prst="rect">
            <a:avLst/>
          </a:prstGeom>
          <a:noFill/>
          <a:ln>
            <a:noFill/>
          </a:ln>
        </p:spPr>
      </p:pic>
      <p:pic>
        <p:nvPicPr>
          <p:cNvPr id="1675" name="Google Shape;1675;p197"/>
          <p:cNvPicPr preferRelativeResize="0"/>
          <p:nvPr/>
        </p:nvPicPr>
        <p:blipFill>
          <a:blip r:embed="rId5">
            <a:alphaModFix/>
          </a:blip>
          <a:stretch>
            <a:fillRect/>
          </a:stretch>
        </p:blipFill>
        <p:spPr>
          <a:xfrm>
            <a:off x="3968626" y="208609"/>
            <a:ext cx="3588000" cy="466554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98"/>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Device Library</a:t>
            </a:r>
            <a:endParaRPr sz="500">
              <a:solidFill>
                <a:schemeClr val="dk1"/>
              </a:solidFill>
              <a:latin typeface="Google Sans Medium"/>
              <a:ea typeface="Google Sans Medium"/>
              <a:cs typeface="Google Sans Medium"/>
              <a:sym typeface="Google Sans Medium"/>
            </a:endParaRPr>
          </a:p>
        </p:txBody>
      </p:sp>
      <p:pic>
        <p:nvPicPr>
          <p:cNvPr id="1681" name="Google Shape;1681;p198"/>
          <p:cNvPicPr preferRelativeResize="0"/>
          <p:nvPr/>
        </p:nvPicPr>
        <p:blipFill>
          <a:blip r:embed="rId3">
            <a:alphaModFix/>
          </a:blip>
          <a:stretch>
            <a:fillRect/>
          </a:stretch>
        </p:blipFill>
        <p:spPr>
          <a:xfrm>
            <a:off x="524159" y="1252775"/>
            <a:ext cx="1673779" cy="3099351"/>
          </a:xfrm>
          <a:prstGeom prst="rect">
            <a:avLst/>
          </a:prstGeom>
          <a:noFill/>
          <a:ln>
            <a:noFill/>
          </a:ln>
        </p:spPr>
      </p:pic>
      <p:pic>
        <p:nvPicPr>
          <p:cNvPr id="1682" name="Google Shape;1682;p198"/>
          <p:cNvPicPr preferRelativeResize="0"/>
          <p:nvPr/>
        </p:nvPicPr>
        <p:blipFill>
          <a:blip r:embed="rId4">
            <a:alphaModFix/>
          </a:blip>
          <a:stretch>
            <a:fillRect/>
          </a:stretch>
        </p:blipFill>
        <p:spPr>
          <a:xfrm>
            <a:off x="2853105" y="1252775"/>
            <a:ext cx="1602640" cy="3099351"/>
          </a:xfrm>
          <a:prstGeom prst="rect">
            <a:avLst/>
          </a:prstGeom>
          <a:noFill/>
          <a:ln>
            <a:noFill/>
          </a:ln>
        </p:spPr>
      </p:pic>
      <p:pic>
        <p:nvPicPr>
          <p:cNvPr id="1683" name="Google Shape;1683;p198"/>
          <p:cNvPicPr preferRelativeResize="0"/>
          <p:nvPr/>
        </p:nvPicPr>
        <p:blipFill>
          <a:blip r:embed="rId5">
            <a:alphaModFix/>
          </a:blip>
          <a:stretch>
            <a:fillRect/>
          </a:stretch>
        </p:blipFill>
        <p:spPr>
          <a:xfrm>
            <a:off x="5405583" y="272973"/>
            <a:ext cx="3562194" cy="2111574"/>
          </a:xfrm>
          <a:prstGeom prst="rect">
            <a:avLst/>
          </a:prstGeom>
          <a:noFill/>
          <a:ln>
            <a:noFill/>
          </a:ln>
        </p:spPr>
      </p:pic>
      <p:pic>
        <p:nvPicPr>
          <p:cNvPr id="1684" name="Google Shape;1684;p198"/>
          <p:cNvPicPr preferRelativeResize="0"/>
          <p:nvPr/>
        </p:nvPicPr>
        <p:blipFill rotWithShape="1">
          <a:blip r:embed="rId6">
            <a:alphaModFix/>
          </a:blip>
          <a:srcRect b="17041" l="13126" r="57148" t="17034"/>
          <a:stretch/>
        </p:blipFill>
        <p:spPr>
          <a:xfrm>
            <a:off x="4847747" y="539573"/>
            <a:ext cx="520956" cy="713200"/>
          </a:xfrm>
          <a:prstGeom prst="rect">
            <a:avLst/>
          </a:prstGeom>
          <a:noFill/>
          <a:ln>
            <a:noFill/>
          </a:ln>
          <a:effectLst>
            <a:outerShdw blurRad="57150" rotWithShape="0" algn="bl" dir="5400000" dist="19050">
              <a:srgbClr val="000000">
                <a:alpha val="22000"/>
              </a:srgbClr>
            </a:outerShdw>
          </a:effectLst>
        </p:spPr>
      </p:pic>
      <p:pic>
        <p:nvPicPr>
          <p:cNvPr id="1685" name="Google Shape;1685;p198"/>
          <p:cNvPicPr preferRelativeResize="0"/>
          <p:nvPr/>
        </p:nvPicPr>
        <p:blipFill rotWithShape="1">
          <a:blip r:embed="rId7">
            <a:alphaModFix/>
          </a:blip>
          <a:srcRect b="-2834" l="-11136" r="-8868" t="-2162"/>
          <a:stretch/>
        </p:blipFill>
        <p:spPr>
          <a:xfrm>
            <a:off x="5620349" y="2592225"/>
            <a:ext cx="3132650" cy="2265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18"/>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sz="6000">
                <a:solidFill>
                  <a:schemeClr val="dk1"/>
                </a:solidFill>
                <a:latin typeface="Google Sans"/>
                <a:ea typeface="Google Sans"/>
                <a:cs typeface="Google Sans"/>
                <a:sym typeface="Google Sans"/>
              </a:rPr>
              <a:t>Here is a short title for a talk.</a:t>
            </a:r>
            <a:endParaRPr b="1" sz="6000">
              <a:solidFill>
                <a:schemeClr val="dk1"/>
              </a:solidFill>
              <a:latin typeface="Google Sans"/>
              <a:ea typeface="Google Sans"/>
              <a:cs typeface="Google Sans"/>
              <a:sym typeface="Google Sans"/>
            </a:endParaRPr>
          </a:p>
        </p:txBody>
      </p:sp>
      <p:pic>
        <p:nvPicPr>
          <p:cNvPr descr="Profile image of Michael Burnham" id="377" name="Google Shape;377;p118" title="Profile image"/>
          <p:cNvPicPr preferRelativeResize="0"/>
          <p:nvPr/>
        </p:nvPicPr>
        <p:blipFill rotWithShape="1">
          <a:blip r:embed="rId3">
            <a:alphaModFix/>
          </a:blip>
          <a:srcRect b="55809" l="15130" r="21187" t="1768"/>
          <a:stretch/>
        </p:blipFill>
        <p:spPr>
          <a:xfrm>
            <a:off x="982350" y="3071925"/>
            <a:ext cx="914400" cy="914400"/>
          </a:xfrm>
          <a:prstGeom prst="ellipse">
            <a:avLst/>
          </a:prstGeom>
          <a:noFill/>
          <a:ln>
            <a:noFill/>
          </a:ln>
        </p:spPr>
      </p:pic>
      <p:pic>
        <p:nvPicPr>
          <p:cNvPr id="378" name="Google Shape;378;p118"/>
          <p:cNvPicPr preferRelativeResize="0"/>
          <p:nvPr/>
        </p:nvPicPr>
        <p:blipFill>
          <a:blip r:embed="rId4">
            <a:alphaModFix/>
          </a:blip>
          <a:stretch>
            <a:fillRect/>
          </a:stretch>
        </p:blipFill>
        <p:spPr>
          <a:xfrm>
            <a:off x="7988732" y="4388099"/>
            <a:ext cx="755255" cy="404951"/>
          </a:xfrm>
          <a:prstGeom prst="rect">
            <a:avLst/>
          </a:prstGeom>
          <a:noFill/>
          <a:ln>
            <a:noFill/>
          </a:ln>
        </p:spPr>
      </p:pic>
      <p:sp>
        <p:nvSpPr>
          <p:cNvPr id="379" name="Google Shape;379;p118"/>
          <p:cNvSpPr txBox="1"/>
          <p:nvPr/>
        </p:nvSpPr>
        <p:spPr>
          <a:xfrm>
            <a:off x="1898375" y="3071925"/>
            <a:ext cx="35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Text"/>
                <a:ea typeface="Google Sans Text"/>
                <a:cs typeface="Google Sans Text"/>
                <a:sym typeface="Google Sans Text"/>
              </a:rPr>
              <a:t>Michael Burnham</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she/her</a:t>
            </a:r>
            <a:endParaRPr sz="1600">
              <a:latin typeface="Google Sans Text"/>
              <a:ea typeface="Google Sans Text"/>
              <a:cs typeface="Google Sans Text"/>
              <a:sym typeface="Google Sans Text"/>
            </a:endParaRPr>
          </a:p>
          <a:p>
            <a:pPr indent="0" lvl="0" marL="0" rtl="0" algn="l">
              <a:spcBef>
                <a:spcPts val="0"/>
              </a:spcBef>
              <a:spcAft>
                <a:spcPts val="0"/>
              </a:spcAft>
              <a:buNone/>
            </a:pPr>
            <a:r>
              <a:rPr lang="en" sz="1600">
                <a:latin typeface="Google Sans Text"/>
                <a:ea typeface="Google Sans Text"/>
                <a:cs typeface="Google Sans Text"/>
                <a:sym typeface="Google Sans Text"/>
              </a:rPr>
              <a:t>Chief Science Officer, Discovery</a:t>
            </a:r>
            <a:endParaRPr sz="1600">
              <a:latin typeface="Google Sans Text"/>
              <a:ea typeface="Google Sans Text"/>
              <a:cs typeface="Google Sans Text"/>
              <a:sym typeface="Google Sans Tex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99"/>
          <p:cNvSpPr/>
          <p:nvPr/>
        </p:nvSpPr>
        <p:spPr>
          <a:xfrm>
            <a:off x="3824550" y="1497550"/>
            <a:ext cx="1516800" cy="5694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99"/>
          <p:cNvSpPr/>
          <p:nvPr/>
        </p:nvSpPr>
        <p:spPr>
          <a:xfrm>
            <a:off x="3824550" y="2189050"/>
            <a:ext cx="1516800" cy="569400"/>
          </a:xfrm>
          <a:prstGeom prst="rect">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99"/>
          <p:cNvSpPr/>
          <p:nvPr/>
        </p:nvSpPr>
        <p:spPr>
          <a:xfrm>
            <a:off x="3824550" y="2880550"/>
            <a:ext cx="1516800" cy="5694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99"/>
          <p:cNvSpPr/>
          <p:nvPr/>
        </p:nvSpPr>
        <p:spPr>
          <a:xfrm>
            <a:off x="3824550" y="3610900"/>
            <a:ext cx="1516800" cy="5694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99"/>
          <p:cNvSpPr/>
          <p:nvPr/>
        </p:nvSpPr>
        <p:spPr>
          <a:xfrm>
            <a:off x="6295200" y="1497550"/>
            <a:ext cx="1516800" cy="5694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695" name="Google Shape;1695;p199"/>
          <p:cNvPicPr preferRelativeResize="0"/>
          <p:nvPr/>
        </p:nvPicPr>
        <p:blipFill rotWithShape="1">
          <a:blip r:embed="rId3">
            <a:alphaModFix/>
          </a:blip>
          <a:srcRect b="0" l="0" r="0" t="0"/>
          <a:stretch/>
        </p:blipFill>
        <p:spPr>
          <a:xfrm>
            <a:off x="3971125" y="1587764"/>
            <a:ext cx="1223700" cy="388800"/>
          </a:xfrm>
          <a:prstGeom prst="rect">
            <a:avLst/>
          </a:prstGeom>
          <a:noFill/>
          <a:ln>
            <a:noFill/>
          </a:ln>
        </p:spPr>
      </p:pic>
      <p:pic>
        <p:nvPicPr>
          <p:cNvPr id="1696" name="Google Shape;1696;p199"/>
          <p:cNvPicPr preferRelativeResize="0"/>
          <p:nvPr/>
        </p:nvPicPr>
        <p:blipFill rotWithShape="1">
          <a:blip r:embed="rId4">
            <a:alphaModFix/>
          </a:blip>
          <a:srcRect b="0" l="0" r="0" t="0"/>
          <a:stretch/>
        </p:blipFill>
        <p:spPr>
          <a:xfrm>
            <a:off x="6441777" y="1587761"/>
            <a:ext cx="1223700" cy="388800"/>
          </a:xfrm>
          <a:prstGeom prst="rect">
            <a:avLst/>
          </a:prstGeom>
          <a:noFill/>
          <a:ln>
            <a:noFill/>
          </a:ln>
        </p:spPr>
      </p:pic>
      <p:sp>
        <p:nvSpPr>
          <p:cNvPr id="1697" name="Google Shape;1697;p199"/>
          <p:cNvSpPr/>
          <p:nvPr/>
        </p:nvSpPr>
        <p:spPr>
          <a:xfrm>
            <a:off x="6295200" y="2189050"/>
            <a:ext cx="1516800" cy="569400"/>
          </a:xfrm>
          <a:prstGeom prst="rect">
            <a:avLst/>
          </a:prstGeom>
          <a:solidFill>
            <a:srgbClr val="43434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698" name="Google Shape;1698;p199"/>
          <p:cNvPicPr preferRelativeResize="0"/>
          <p:nvPr/>
        </p:nvPicPr>
        <p:blipFill rotWithShape="1">
          <a:blip r:embed="rId4">
            <a:alphaModFix/>
          </a:blip>
          <a:srcRect b="0" l="0" r="0" t="0"/>
          <a:stretch/>
        </p:blipFill>
        <p:spPr>
          <a:xfrm>
            <a:off x="6441777" y="2279261"/>
            <a:ext cx="1223700" cy="388800"/>
          </a:xfrm>
          <a:prstGeom prst="rect">
            <a:avLst/>
          </a:prstGeom>
          <a:noFill/>
          <a:ln>
            <a:noFill/>
          </a:ln>
        </p:spPr>
      </p:pic>
      <p:sp>
        <p:nvSpPr>
          <p:cNvPr id="1699" name="Google Shape;1699;p199"/>
          <p:cNvSpPr/>
          <p:nvPr/>
        </p:nvSpPr>
        <p:spPr>
          <a:xfrm>
            <a:off x="6295200" y="2880550"/>
            <a:ext cx="1516800" cy="569400"/>
          </a:xfrm>
          <a:prstGeom prst="rect">
            <a:avLst/>
          </a:prstGeom>
          <a:solidFill>
            <a:srgbClr val="66666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700" name="Google Shape;1700;p199"/>
          <p:cNvPicPr preferRelativeResize="0"/>
          <p:nvPr/>
        </p:nvPicPr>
        <p:blipFill rotWithShape="1">
          <a:blip r:embed="rId4">
            <a:alphaModFix/>
          </a:blip>
          <a:srcRect b="0" l="0" r="0" t="0"/>
          <a:stretch/>
        </p:blipFill>
        <p:spPr>
          <a:xfrm>
            <a:off x="6441777" y="2970761"/>
            <a:ext cx="1223700" cy="388800"/>
          </a:xfrm>
          <a:prstGeom prst="rect">
            <a:avLst/>
          </a:prstGeom>
          <a:noFill/>
          <a:ln>
            <a:noFill/>
          </a:ln>
        </p:spPr>
      </p:pic>
      <p:sp>
        <p:nvSpPr>
          <p:cNvPr id="1701" name="Google Shape;1701;p199"/>
          <p:cNvSpPr/>
          <p:nvPr/>
        </p:nvSpPr>
        <p:spPr>
          <a:xfrm>
            <a:off x="6295200" y="3610900"/>
            <a:ext cx="1516800" cy="569400"/>
          </a:xfrm>
          <a:prstGeom prst="rect">
            <a:avLst/>
          </a:prstGeom>
          <a:solidFill>
            <a:srgbClr val="99999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702" name="Google Shape;1702;p199"/>
          <p:cNvPicPr preferRelativeResize="0"/>
          <p:nvPr/>
        </p:nvPicPr>
        <p:blipFill rotWithShape="1">
          <a:blip r:embed="rId4">
            <a:alphaModFix/>
          </a:blip>
          <a:srcRect b="0" l="0" r="0" t="0"/>
          <a:stretch/>
        </p:blipFill>
        <p:spPr>
          <a:xfrm>
            <a:off x="6441777" y="3701111"/>
            <a:ext cx="1223700" cy="388800"/>
          </a:xfrm>
          <a:prstGeom prst="rect">
            <a:avLst/>
          </a:prstGeom>
          <a:noFill/>
          <a:ln>
            <a:noFill/>
          </a:ln>
        </p:spPr>
      </p:pic>
      <p:pic>
        <p:nvPicPr>
          <p:cNvPr id="1703" name="Google Shape;1703;p199"/>
          <p:cNvPicPr preferRelativeResize="0"/>
          <p:nvPr/>
        </p:nvPicPr>
        <p:blipFill rotWithShape="1">
          <a:blip r:embed="rId3">
            <a:alphaModFix/>
          </a:blip>
          <a:srcRect b="0" l="0" r="0" t="0"/>
          <a:stretch/>
        </p:blipFill>
        <p:spPr>
          <a:xfrm>
            <a:off x="3971125" y="3701151"/>
            <a:ext cx="1223700" cy="388800"/>
          </a:xfrm>
          <a:prstGeom prst="rect">
            <a:avLst/>
          </a:prstGeom>
          <a:noFill/>
          <a:ln>
            <a:noFill/>
          </a:ln>
        </p:spPr>
      </p:pic>
      <p:pic>
        <p:nvPicPr>
          <p:cNvPr id="1704" name="Google Shape;1704;p199"/>
          <p:cNvPicPr preferRelativeResize="0"/>
          <p:nvPr/>
        </p:nvPicPr>
        <p:blipFill rotWithShape="1">
          <a:blip r:embed="rId3">
            <a:alphaModFix/>
          </a:blip>
          <a:srcRect b="0" l="0" r="0" t="0"/>
          <a:stretch/>
        </p:blipFill>
        <p:spPr>
          <a:xfrm>
            <a:off x="3971125" y="2279289"/>
            <a:ext cx="1223700" cy="388800"/>
          </a:xfrm>
          <a:prstGeom prst="rect">
            <a:avLst/>
          </a:prstGeom>
          <a:noFill/>
          <a:ln>
            <a:noFill/>
          </a:ln>
        </p:spPr>
      </p:pic>
      <p:pic>
        <p:nvPicPr>
          <p:cNvPr id="1705" name="Google Shape;1705;p199"/>
          <p:cNvPicPr preferRelativeResize="0"/>
          <p:nvPr/>
        </p:nvPicPr>
        <p:blipFill rotWithShape="1">
          <a:blip r:embed="rId3">
            <a:alphaModFix/>
          </a:blip>
          <a:srcRect b="0" l="0" r="0" t="0"/>
          <a:stretch/>
        </p:blipFill>
        <p:spPr>
          <a:xfrm>
            <a:off x="3971125" y="2990214"/>
            <a:ext cx="1223700" cy="388800"/>
          </a:xfrm>
          <a:prstGeom prst="rect">
            <a:avLst/>
          </a:prstGeom>
          <a:noFill/>
          <a:ln>
            <a:noFill/>
          </a:ln>
        </p:spPr>
      </p:pic>
      <p:sp>
        <p:nvSpPr>
          <p:cNvPr id="1706" name="Google Shape;1706;p199"/>
          <p:cNvSpPr/>
          <p:nvPr/>
        </p:nvSpPr>
        <p:spPr>
          <a:xfrm>
            <a:off x="1207325" y="2189050"/>
            <a:ext cx="1516800" cy="5694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99"/>
          <p:cNvSpPr/>
          <p:nvPr/>
        </p:nvSpPr>
        <p:spPr>
          <a:xfrm>
            <a:off x="1207325" y="2899975"/>
            <a:ext cx="1516800" cy="569400"/>
          </a:xfrm>
          <a:prstGeom prst="rect">
            <a:avLst/>
          </a:prstGeom>
          <a:solidFill>
            <a:srgbClr val="43434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708" name="Google Shape;1708;p199"/>
          <p:cNvPicPr preferRelativeResize="0"/>
          <p:nvPr/>
        </p:nvPicPr>
        <p:blipFill rotWithShape="1">
          <a:blip r:embed="rId5">
            <a:alphaModFix/>
          </a:blip>
          <a:srcRect b="0" l="0" r="0" t="0"/>
          <a:stretch/>
        </p:blipFill>
        <p:spPr>
          <a:xfrm>
            <a:off x="1353900" y="3701110"/>
            <a:ext cx="1223700" cy="388800"/>
          </a:xfrm>
          <a:prstGeom prst="rect">
            <a:avLst/>
          </a:prstGeom>
          <a:noFill/>
          <a:ln>
            <a:noFill/>
          </a:ln>
        </p:spPr>
      </p:pic>
      <p:sp>
        <p:nvSpPr>
          <p:cNvPr id="1709" name="Google Shape;1709;p199"/>
          <p:cNvSpPr/>
          <p:nvPr/>
        </p:nvSpPr>
        <p:spPr>
          <a:xfrm>
            <a:off x="1207325" y="3610900"/>
            <a:ext cx="1516800" cy="569400"/>
          </a:xfrm>
          <a:prstGeom prst="rect">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710" name="Google Shape;1710;p199"/>
          <p:cNvPicPr preferRelativeResize="0"/>
          <p:nvPr/>
        </p:nvPicPr>
        <p:blipFill rotWithShape="1">
          <a:blip r:embed="rId6">
            <a:alphaModFix/>
          </a:blip>
          <a:srcRect b="0" l="0" r="0" t="0"/>
          <a:stretch/>
        </p:blipFill>
        <p:spPr>
          <a:xfrm>
            <a:off x="4257937" y="4353913"/>
            <a:ext cx="650100" cy="650100"/>
          </a:xfrm>
          <a:prstGeom prst="rect">
            <a:avLst/>
          </a:prstGeom>
          <a:noFill/>
          <a:ln>
            <a:noFill/>
          </a:ln>
        </p:spPr>
      </p:pic>
      <p:sp>
        <p:nvSpPr>
          <p:cNvPr id="1711" name="Google Shape;1711;p199"/>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pic>
        <p:nvPicPr>
          <p:cNvPr id="1712" name="Google Shape;1712;p199"/>
          <p:cNvPicPr preferRelativeResize="0"/>
          <p:nvPr/>
        </p:nvPicPr>
        <p:blipFill rotWithShape="1">
          <a:blip r:embed="rId7">
            <a:alphaModFix/>
          </a:blip>
          <a:srcRect b="0" l="0" r="0" t="0"/>
          <a:stretch/>
        </p:blipFill>
        <p:spPr>
          <a:xfrm>
            <a:off x="1352521" y="1582113"/>
            <a:ext cx="1223700" cy="400200"/>
          </a:xfrm>
          <a:prstGeom prst="rect">
            <a:avLst/>
          </a:prstGeom>
          <a:noFill/>
          <a:ln>
            <a:noFill/>
          </a:ln>
        </p:spPr>
      </p:pic>
      <p:pic>
        <p:nvPicPr>
          <p:cNvPr id="1713" name="Google Shape;1713;p199"/>
          <p:cNvPicPr preferRelativeResize="0"/>
          <p:nvPr/>
        </p:nvPicPr>
        <p:blipFill rotWithShape="1">
          <a:blip r:embed="rId7">
            <a:alphaModFix/>
          </a:blip>
          <a:srcRect b="0" l="0" r="0" t="0"/>
          <a:stretch/>
        </p:blipFill>
        <p:spPr>
          <a:xfrm>
            <a:off x="1352521" y="2267913"/>
            <a:ext cx="1223700" cy="400200"/>
          </a:xfrm>
          <a:prstGeom prst="rect">
            <a:avLst/>
          </a:prstGeom>
          <a:noFill/>
          <a:ln>
            <a:noFill/>
          </a:ln>
        </p:spPr>
      </p:pic>
      <p:pic>
        <p:nvPicPr>
          <p:cNvPr id="1714" name="Google Shape;1714;p199"/>
          <p:cNvPicPr preferRelativeResize="0"/>
          <p:nvPr/>
        </p:nvPicPr>
        <p:blipFill rotWithShape="1">
          <a:blip r:embed="rId7">
            <a:alphaModFix/>
          </a:blip>
          <a:srcRect b="0" l="0" r="0" t="0"/>
          <a:stretch/>
        </p:blipFill>
        <p:spPr>
          <a:xfrm>
            <a:off x="1352521" y="2992641"/>
            <a:ext cx="1223700" cy="400200"/>
          </a:xfrm>
          <a:prstGeom prst="rect">
            <a:avLst/>
          </a:prstGeom>
          <a:noFill/>
          <a:ln>
            <a:noFill/>
          </a:ln>
        </p:spPr>
      </p:pic>
      <p:pic>
        <p:nvPicPr>
          <p:cNvPr id="1715" name="Google Shape;1715;p199"/>
          <p:cNvPicPr preferRelativeResize="0"/>
          <p:nvPr/>
        </p:nvPicPr>
        <p:blipFill rotWithShape="1">
          <a:blip r:embed="rId7">
            <a:alphaModFix/>
          </a:blip>
          <a:srcRect b="0" l="0" r="0" t="0"/>
          <a:stretch/>
        </p:blipFill>
        <p:spPr>
          <a:xfrm>
            <a:off x="1352521" y="3715713"/>
            <a:ext cx="1223700" cy="400200"/>
          </a:xfrm>
          <a:prstGeom prst="rect">
            <a:avLst/>
          </a:prstGeom>
          <a:noFill/>
          <a:ln>
            <a:noFill/>
          </a:ln>
        </p:spPr>
      </p:pic>
      <p:sp>
        <p:nvSpPr>
          <p:cNvPr id="1716" name="Google Shape;1716;p199"/>
          <p:cNvSpPr txBox="1"/>
          <p:nvPr/>
        </p:nvSpPr>
        <p:spPr>
          <a:xfrm>
            <a:off x="851250" y="660275"/>
            <a:ext cx="3804600" cy="36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Logo Library</a:t>
            </a:r>
            <a:endParaRPr sz="2300">
              <a:solidFill>
                <a:schemeClr val="dk1"/>
              </a:solidFill>
              <a:latin typeface="Google Sans Medium"/>
              <a:ea typeface="Google Sans Medium"/>
              <a:cs typeface="Google Sans Medium"/>
              <a:sym typeface="Google Sans Medium"/>
            </a:endParaRPr>
          </a:p>
          <a:p>
            <a:pPr indent="0" lvl="0" marL="0" marR="0" rtl="0" algn="l">
              <a:lnSpc>
                <a:spcPct val="100000"/>
              </a:lnSpc>
              <a:spcBef>
                <a:spcPts val="0"/>
              </a:spcBef>
              <a:spcAft>
                <a:spcPts val="0"/>
              </a:spcAft>
              <a:buClr>
                <a:srgbClr val="000000"/>
              </a:buClr>
              <a:buSzPts val="2300"/>
              <a:buFont typeface="Google Sans"/>
              <a:buNone/>
            </a:pPr>
            <a:r>
              <a:rPr lang="en" sz="1200">
                <a:solidFill>
                  <a:schemeClr val="dk1"/>
                </a:solidFill>
                <a:latin typeface="Roboto Mono Light"/>
                <a:ea typeface="Roboto Mono Light"/>
                <a:cs typeface="Roboto Mono Light"/>
                <a:sym typeface="Roboto Mono Light"/>
              </a:rPr>
              <a:t>Logos can be scaled to any size</a:t>
            </a:r>
            <a:endParaRPr sz="1200">
              <a:solidFill>
                <a:schemeClr val="dk1"/>
              </a:solidFill>
              <a:latin typeface="Roboto Mono Light"/>
              <a:ea typeface="Roboto Mono Light"/>
              <a:cs typeface="Roboto Mono Light"/>
              <a:sym typeface="Roboto Mono Light"/>
            </a:endParaRPr>
          </a:p>
          <a:p>
            <a:pPr indent="0" lvl="0" marL="0" marR="0" rtl="0" algn="l">
              <a:lnSpc>
                <a:spcPct val="100000"/>
              </a:lnSpc>
              <a:spcBef>
                <a:spcPts val="0"/>
              </a:spcBef>
              <a:spcAft>
                <a:spcPts val="0"/>
              </a:spcAft>
              <a:buClr>
                <a:srgbClr val="000000"/>
              </a:buClr>
              <a:buSzPts val="2300"/>
              <a:buFont typeface="Google Sans"/>
              <a:buNone/>
            </a:pPr>
            <a:r>
              <a:t/>
            </a:r>
            <a:endParaRPr sz="1200">
              <a:solidFill>
                <a:schemeClr val="dk1"/>
              </a:solidFill>
              <a:latin typeface="Roboto Mono Light"/>
              <a:ea typeface="Roboto Mono Light"/>
              <a:cs typeface="Roboto Mono Light"/>
              <a:sym typeface="Roboto Mono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00"/>
          <p:cNvSpPr/>
          <p:nvPr/>
        </p:nvSpPr>
        <p:spPr>
          <a:xfrm>
            <a:off x="833350" y="2003838"/>
            <a:ext cx="2903400" cy="59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2" name="Google Shape;1722;p200"/>
          <p:cNvPicPr preferRelativeResize="0"/>
          <p:nvPr/>
        </p:nvPicPr>
        <p:blipFill rotWithShape="1">
          <a:blip r:embed="rId3">
            <a:alphaModFix/>
          </a:blip>
          <a:srcRect b="0" l="0" r="0" t="0"/>
          <a:stretch/>
        </p:blipFill>
        <p:spPr>
          <a:xfrm>
            <a:off x="963712" y="3747413"/>
            <a:ext cx="650100" cy="650100"/>
          </a:xfrm>
          <a:prstGeom prst="rect">
            <a:avLst/>
          </a:prstGeom>
          <a:noFill/>
          <a:ln>
            <a:noFill/>
          </a:ln>
        </p:spPr>
      </p:pic>
      <p:sp>
        <p:nvSpPr>
          <p:cNvPr id="1723" name="Google Shape;1723;p200"/>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
        <p:nvSpPr>
          <p:cNvPr id="1724" name="Google Shape;1724;p200"/>
          <p:cNvSpPr txBox="1"/>
          <p:nvPr/>
        </p:nvSpPr>
        <p:spPr>
          <a:xfrm>
            <a:off x="851250" y="660275"/>
            <a:ext cx="3804600" cy="36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Medium"/>
                <a:ea typeface="Google Sans Medium"/>
                <a:cs typeface="Google Sans Medium"/>
                <a:sym typeface="Google Sans Medium"/>
              </a:rPr>
              <a:t>Logo Library</a:t>
            </a:r>
            <a:endParaRPr sz="2300">
              <a:solidFill>
                <a:schemeClr val="dk1"/>
              </a:solidFill>
              <a:latin typeface="Google Sans Medium"/>
              <a:ea typeface="Google Sans Medium"/>
              <a:cs typeface="Google Sans Medium"/>
              <a:sym typeface="Google Sans Medium"/>
            </a:endParaRPr>
          </a:p>
          <a:p>
            <a:pPr indent="0" lvl="0" marL="0" marR="0" rtl="0" algn="l">
              <a:lnSpc>
                <a:spcPct val="100000"/>
              </a:lnSpc>
              <a:spcBef>
                <a:spcPts val="0"/>
              </a:spcBef>
              <a:spcAft>
                <a:spcPts val="0"/>
              </a:spcAft>
              <a:buClr>
                <a:srgbClr val="000000"/>
              </a:buClr>
              <a:buSzPts val="2300"/>
              <a:buFont typeface="Google Sans"/>
              <a:buNone/>
            </a:pPr>
            <a:r>
              <a:rPr lang="en" sz="1200">
                <a:solidFill>
                  <a:schemeClr val="dk1"/>
                </a:solidFill>
                <a:latin typeface="Roboto Mono Light"/>
                <a:ea typeface="Roboto Mono Light"/>
                <a:cs typeface="Roboto Mono Light"/>
                <a:sym typeface="Roboto Mono Light"/>
              </a:rPr>
              <a:t>Logos can be scaled to any size</a:t>
            </a:r>
            <a:endParaRPr sz="1200">
              <a:solidFill>
                <a:schemeClr val="dk1"/>
              </a:solidFill>
              <a:latin typeface="Roboto Mono Light"/>
              <a:ea typeface="Roboto Mono Light"/>
              <a:cs typeface="Roboto Mono Light"/>
              <a:sym typeface="Roboto Mono Light"/>
            </a:endParaRPr>
          </a:p>
          <a:p>
            <a:pPr indent="0" lvl="0" marL="0" marR="0" rtl="0" algn="l">
              <a:lnSpc>
                <a:spcPct val="100000"/>
              </a:lnSpc>
              <a:spcBef>
                <a:spcPts val="0"/>
              </a:spcBef>
              <a:spcAft>
                <a:spcPts val="0"/>
              </a:spcAft>
              <a:buClr>
                <a:srgbClr val="000000"/>
              </a:buClr>
              <a:buSzPts val="2300"/>
              <a:buFont typeface="Google Sans"/>
              <a:buNone/>
            </a:pPr>
            <a:r>
              <a:t/>
            </a:r>
            <a:endParaRPr sz="1200">
              <a:solidFill>
                <a:schemeClr val="dk1"/>
              </a:solidFill>
              <a:latin typeface="Roboto Mono Light"/>
              <a:ea typeface="Roboto Mono Light"/>
              <a:cs typeface="Roboto Mono Light"/>
              <a:sym typeface="Roboto Mono Light"/>
            </a:endParaRPr>
          </a:p>
        </p:txBody>
      </p:sp>
      <p:pic>
        <p:nvPicPr>
          <p:cNvPr id="1725" name="Google Shape;1725;p200"/>
          <p:cNvPicPr preferRelativeResize="0"/>
          <p:nvPr/>
        </p:nvPicPr>
        <p:blipFill rotWithShape="1">
          <a:blip r:embed="rId4">
            <a:alphaModFix/>
          </a:blip>
          <a:srcRect b="0" l="0" r="0" t="0"/>
          <a:stretch/>
        </p:blipFill>
        <p:spPr>
          <a:xfrm>
            <a:off x="217275" y="4771450"/>
            <a:ext cx="1765750" cy="268650"/>
          </a:xfrm>
          <a:prstGeom prst="rect">
            <a:avLst/>
          </a:prstGeom>
          <a:noFill/>
          <a:ln>
            <a:noFill/>
          </a:ln>
        </p:spPr>
      </p:pic>
      <p:pic>
        <p:nvPicPr>
          <p:cNvPr id="1726" name="Google Shape;1726;p200"/>
          <p:cNvPicPr preferRelativeResize="0"/>
          <p:nvPr/>
        </p:nvPicPr>
        <p:blipFill rotWithShape="1">
          <a:blip r:embed="rId4">
            <a:alphaModFix/>
          </a:blip>
          <a:srcRect b="0" l="0" r="0" t="0"/>
          <a:stretch/>
        </p:blipFill>
        <p:spPr>
          <a:xfrm>
            <a:off x="881050" y="1510725"/>
            <a:ext cx="2808001" cy="427225"/>
          </a:xfrm>
          <a:prstGeom prst="rect">
            <a:avLst/>
          </a:prstGeom>
          <a:noFill/>
          <a:ln>
            <a:noFill/>
          </a:ln>
        </p:spPr>
      </p:pic>
      <p:pic>
        <p:nvPicPr>
          <p:cNvPr id="1727" name="Google Shape;1727;p200"/>
          <p:cNvPicPr preferRelativeResize="0"/>
          <p:nvPr/>
        </p:nvPicPr>
        <p:blipFill rotWithShape="1">
          <a:blip r:embed="rId5">
            <a:alphaModFix/>
          </a:blip>
          <a:srcRect b="59" l="0" r="0" t="59"/>
          <a:stretch/>
        </p:blipFill>
        <p:spPr>
          <a:xfrm>
            <a:off x="881050" y="2087525"/>
            <a:ext cx="2808001" cy="427225"/>
          </a:xfrm>
          <a:prstGeom prst="rect">
            <a:avLst/>
          </a:prstGeom>
          <a:noFill/>
          <a:ln>
            <a:noFill/>
          </a:ln>
        </p:spPr>
      </p:pic>
      <p:pic>
        <p:nvPicPr>
          <p:cNvPr id="1728" name="Google Shape;1728;p200"/>
          <p:cNvPicPr preferRelativeResize="0"/>
          <p:nvPr/>
        </p:nvPicPr>
        <p:blipFill rotWithShape="1">
          <a:blip r:embed="rId6">
            <a:alphaModFix/>
          </a:blip>
          <a:srcRect b="59" l="0" r="0" t="59"/>
          <a:stretch/>
        </p:blipFill>
        <p:spPr>
          <a:xfrm>
            <a:off x="881050" y="2683150"/>
            <a:ext cx="2808001" cy="427225"/>
          </a:xfrm>
          <a:prstGeom prst="rect">
            <a:avLst/>
          </a:prstGeom>
          <a:noFill/>
          <a:ln>
            <a:noFill/>
          </a:ln>
        </p:spPr>
      </p:pic>
      <p:pic>
        <p:nvPicPr>
          <p:cNvPr id="1729" name="Google Shape;1729;p200"/>
          <p:cNvPicPr preferRelativeResize="0"/>
          <p:nvPr/>
        </p:nvPicPr>
        <p:blipFill rotWithShape="1">
          <a:blip r:embed="rId7">
            <a:alphaModFix/>
          </a:blip>
          <a:srcRect b="59" l="0" r="0" t="59"/>
          <a:stretch/>
        </p:blipFill>
        <p:spPr>
          <a:xfrm>
            <a:off x="881050" y="3195075"/>
            <a:ext cx="2808001" cy="42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